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9" r:id="rId2"/>
    <p:sldId id="256" r:id="rId3"/>
    <p:sldId id="257" r:id="rId4"/>
    <p:sldId id="260" r:id="rId5"/>
    <p:sldId id="278" r:id="rId6"/>
    <p:sldId id="279" r:id="rId7"/>
    <p:sldId id="258" r:id="rId8"/>
    <p:sldId id="273" r:id="rId9"/>
    <p:sldId id="265" r:id="rId10"/>
    <p:sldId id="274" r:id="rId11"/>
    <p:sldId id="272" r:id="rId12"/>
    <p:sldId id="277" r:id="rId13"/>
    <p:sldId id="267" r:id="rId14"/>
    <p:sldId id="269" r:id="rId15"/>
    <p:sldId id="276" r:id="rId16"/>
    <p:sldId id="270" r:id="rId17"/>
    <p:sldId id="271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9T09:43:29.9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152 157 9830,'0'-4'0,"-4"-2"273,-2-4-277,1-5-1,-4 1 274,-5 2-1,0-1 1,3-3 0,-2 1-1,2 0-294,-2 1 272,-2 3 1,-4 4 0,1 3-247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9T09:47:32.2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407 0 9830,'24'434'9209,"30"-11"-5721,-44-354-2997,11 72 201,16 129 843,-30-185-1051,-3 103 1,-5-164-485,0 2 0,1 1 0,3 32 0,-1-50 0,-1-1 0,1 1 0,0-1 0,1 0 0,0 0 0,0 0 0,1 0 0,0 0 0,1-1 0,9 14 0,14 19 0,-36-52-300,1-1 0,0 0 0,2 0 0,-1-1 0,1 0 0,-2-15 0,-11-25-573,-6-15-153,-34-80-264,50 131 1175,-1 0-1,-1 1 1,-1 0-1,0 1 0,-26-28 1,36 43 123,0-1 0,0 1 0,0 0 0,0 0 0,-1 0 0,1 0 1,0 0-1,-1 0 0,1 0 0,-1 0 0,1 1 0,-1-1 0,1 0 0,-1 1 1,1-1-1,-1 1 0,1 0 0,-4-1 0,4 2 2,0-1 1,1 0-1,-1 1 0,0-1 0,0 1 1,0-1-1,0 1 0,1-1 1,-1 1-1,0 0 0,0-1 0,1 1 1,-1 0-1,1 0 0,-1 0 1,0-1-1,1 1 0,0 0 1,-1 0-1,1 0 0,-1 0 0,1 1 1,-3 8 82,1 0 0,1 1 0,0-1 0,0 15 0,1-24-91,0 403 1406,2-209-697,-3-217-1157,-2 0 0,-1 0 1,-1 1-1,-10-29 0,-3-19-357,-106-391-3903,-42-208 106,147 586 4027,21 70 955,6 16-19,10 19 99,5 16 516,38 47 0,-12-17-28,33 47 819,50 77 383,-116-169-1739,1-1 1,1 0-1,2-1 0,0-1 1,31 24-1,-15-17 245,0-2 0,70 38 0,-93-58-492,-1-1 0,1 0-1,1-1 1,-1-1 0,1 0-1,-1 0 1,20 0 0,99-4 1319,-59-1-903,-61 1-601,-1 0 0,1 0 0,-1-2 0,1 1 0,-1-1 0,0-1 0,0 0 0,0 0-1,0-1 1,-1 0 0,0-1 0,0-1 0,0 1 0,8-9 0,-8 7 19,1 0 0,0 1 0,0 1 0,0 0 0,1 0 0,0 1 0,0 1 0,0 0 0,1 1 0,-1 0 0,1 1 0,0 0 0,0 1 0,0 0 0,0 1 0,17 2 0,-23 0 3,-1 0 0,0 0-1,0 1 1,0 0 0,0 0 0,-1 0 0,1 0-1,-1 1 1,0 0 0,0 1 0,0-1 0,4 6-1,9 10 13,23 34 1,-36-46-14,24 40 18,-1 0-1,28 74 0,3 5 13,-42-91-18,-3 1 0,20 76 0,-25-79-3,-16-47-522,-1 0 0,-15-20 0,-6-8 21,-50-81-1314,54 84 1140,-2 1 1,-31-33-1,-4-5-125,52 62 903,-1 1 0,-25-21 0,33 30-80,0 0-1,0 0 1,-1 0-1,1 1 1,-1 0-1,0-1 1,0 1 0,0 1-1,0-1 1,0 1-1,0-1 1,0 1-1,-1 0 1,1 1-1,-8-1 1,9 1-19,1 1 0,0 0 0,0 0-1,-1 0 1,1 0 0,0 0 0,0 0 0,0 0 0,0 1 0,0-1 0,0 1-1,1-1 1,-1 1 0,0 0 0,1 0 0,-1 0 0,1 0 0,0 0-1,-1 0 1,1 0 0,0 0 0,0 1 0,1-1 0,-1 0 0,0 5 0,-2 6 60,1 0 1,1 1-1,0 20 1,0-10 42,-5 27 296,-19 77 1,18-96-274,2-9-122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9T09:47:17.9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224 224 9830,'-1'-9'0,"0"-1"0,-1 0 0,0 1 0,-6-17 0,-3-13 0,-15-81 46,24 234 1820,1-105-1724,0 1 0,-1-1 0,0 0 1,-1 0-1,0 0 0,0 0 1,-1 0-1,0 0 0,0-1 1,-1 0-1,0 0 0,-11 13 1,-8 14 464,7-8-121,7-9-44,-1 0-1,-1-1 1,-23 27-1,26-37-395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9T09:47:19.4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605 1447 9830,'1'-7'0,"0"0"0,0 1 0,1-1 0,0 1 0,3-8 0,4-15 0,26-108 0,14-62 0,-46 182 0,2 0 0,1 0 0,0 1 0,11-22 0,-9 23 0,-1-1 0,-1 1 0,-1-1 0,7-28 0,-2-17-7,-2 18 33,2-51 1,-10 94-18,0 0 1,0 0 0,0-1 0,0 1 0,0 0 0,0 0-1,0 0 1,0 0 0,0 0 0,0 0 0,0 0 0,0-1-1,0 1 1,0 0 0,0 0 0,0 0 0,0 0 0,0 0 0,0 0-1,0-1 1,0 1 0,0 0 0,0 0 0,0 0 0,0 0-1,0 0 1,0 0 0,0 0 0,0 0 0,-1-1 0,1 1-1,0 0 1,0 0 0,0 0 0,0 0 0,0 0 0,0 0-1,0 0 1,0 0 0,-1 0 0,1 0 0,0 0 0,0 0-1,0 0 1,0 0 0,0 0 0,0 0 0,-1 0 0,1 0-1,0 0 1,0 0 0,0 0 0,0 0 0,-8 6 284,-7 12 40,4 3 242,-16 43-1,11-25-134,-62 147 1855,35-65-529,27-72-1009,-23 50 1,-34 49 813,70-143-1474,0 1-1,-1 0 1,1-1 0,-1 1-1,-1-1 1,1 0-1,-1 0 1,0-1 0,0 1-1,-8 5 1,11-9-62,0 0 1,0 0-1,0 1 0,0-1 1,0 0-1,0 0 0,0-1 1,0 1-1,0 0 1,-1-1-1,1 1 0,0-1 1,0 0-1,-1 0 1,1 0-1,0 0 0,0 0 1,-1 0-1,1-1 1,0 1-1,0-1 0,-1 1 1,1-1-1,0 0 0,0 0 1,0 0-1,0 0 1,0 0-1,0-1 0,0 1 1,1 0-1,-1-1 1,-2-2-1,-5-9-270,1 1 0,1-1 0,0 0 1,0-1-1,1 1 0,1-1 0,1 0 0,-4-16 0,3 12-70,-97-337-4303,-39-182 2123,136 519 2403,-28-138-424,29 128 287,0-1 1,3 1 0,2-45 0,-1 69 183,1 0 0,-1 0 0,1 0 0,0 0-1,1 0 1,-1 0 0,4-7 0,-5 11 49,1-1-1,-1 0 1,1 0 0,-1 1 0,1-1-1,0 0 1,-1 1 0,1-1-1,-1 1 1,1-1 0,0 0-1,0 1 1,-1 0 0,1-1 0,0 1-1,0-1 1,-1 1 0,1 0-1,0 0 1,0-1 0,0 1-1,0 0 1,-1 0 0,1 0 0,0 0-1,0 0 1,0 0 0,0 0-1,0 0 1,0 1 0,-1-1 0,1 0-1,0 0 1,0 1 0,0-1-1,-1 0 1,1 1 0,0-1-1,0 1 1,-1-1 0,1 1 0,1 1-1,31 25 985,41 44 0,-47-43-403,1-2-1,42 31 1,-66-54-517,0 0 0,0 1 0,0-1 0,0 1 0,5 7 0,1 3-36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9T09:47:42.7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3 172 9830,'3'5'183,"1"0"-1,-1-1 0,0 1 1,0 0-1,3 9 1,9 13 295,12 17 148,-23-34-483,1-1 0,0-1 0,1 1 0,0-1 0,0 0 0,1 0 0,9 9 0,-15-17-126,0 1 0,-1 0-1,1-1 1,-1 1 0,1-1 0,0 1 0,0-1-1,-1 0 1,1 1 0,0-1 0,0 0 0,-1 1-1,1-1 1,0 0 0,0 0 0,0 0 0,0 0-1,-1 0 1,1 0 0,0 0 0,0 0 0,0 0-1,0 0 1,-1 0 0,1 0 0,2-1 0,-2 0-15,0 0 0,0 0 1,0 0-1,0 0 0,-1 0 1,1 0-1,0-1 1,0 1-1,-1 0 0,1 0 1,-1-1-1,1 1 0,-1 0 1,1-3-1,1-7-56,0 1-1,-2-1 1,1-13-1,-1 20 71,-3-175-422,3 328 2380,-2-179-2132,-2 0 0,-1 1 0,-2-1 0,0 1 0,-19-45 0,12 47 184,7 23 202,1 18 67,6-6-189,-1 0 0,1 0-1,1 0 1,-1 0-1,2 0 1,-1 0-1,1 0 1,5 15-1,4 4 283,17 30 0,-16-34-38,18 45 0,-27-58-246,0 0 1,1-1 0,0 1-1,1-1 1,0 0 0,6 9-1,-9-16-76,-1 0 0,1 0 0,0 1 0,0-1-1,0-1 1,0 1 0,1 0 0,-1 0 0,0-1-1,1 1 1,-1-1 0,1 0 0,-1 0 0,1 0-1,0 0 1,-1 0 0,1-1 0,0 1 0,0-1-1,-1 0 1,1 1 0,0-1 0,0-1 0,0 1-1,-1 0 1,1-1 0,3 0 0,-4 0-33,0 0 0,0 0 0,0 0 0,-1 0 0,1 0 0,0 0 0,-1-1 0,1 1-1,0-1 1,-1 1 0,0-1 0,1 1 0,-1-1 0,0 0 0,0 0 0,0 0 0,0 0 0,0 0 0,0 0 0,-1 0 0,1 0 0,0-3 0,1-7-116,0 0 1,1-23 0,-2 17 45,0 7 2,0 1 0,1-1 0,0 1-1,1 0 1,0-1 0,1 1-1,0 1 1,8-14 0,-12 23 77,0 1 1,0-1-1,0 0 1,0 0-1,0 1 1,0-1-1,0 0 1,0 1-1,0-1 1,0 0-1,0 0 1,0 1-1,0-1 1,1 0-1,-1 0 1,0 0-1,0 1 1,0-1-1,0 0 1,1 0-1,-1 0 1,0 1-1,0-1 1,0 0-1,1 0 0,-1 0 1,0 0-1,0 0 1,1 1-1,-1-1 1,0 0-1,0 0 1,1 0-1,-1 0 1,0 0-1,0 0 1,1 0-1,-1 0 1,0 0-1,1 0 1,-1 0-1,0 0 1,0 0-1,1 0 1,-1 0-1,0-1 1,0 1-1,1 0 1,-1 0-1,0 0 1,0 0-1,0 0 1,1-1-1,-1 1 1,0 0-1,0 0 1,0 0-1,1 0 1,-1-1-1,0 1 0,0 0 1,0 0-1,0-1 1,0 1-1,1 0 1,-1-1-1,4 29 212,-4-23-157,26 129 870,-17-95-553,7 73 1,-18-263-1150,5 177 950,0 0 0,2-1-1,1 0 1,1 0 0,12 30 0,-11-32-74,-6-16-43,1 0 1,0 0-1,0 0 0,7 9 1,-10-15-59,1 0 0,-1 0 0,1-1 0,-1 1 0,1 0 0,0 0 0,-1-1 0,1 1 0,0 0 0,-1-1 0,1 1 0,0-1 0,0 1 0,-1-1 0,1 1 0,0-1 0,0 0 0,0 1 0,0-1 0,0 0 0,0 0 0,-1 1 0,1-1 0,0 0 0,0 0 0,0 0 0,0 0 0,0 0 0,0-1 0,0 1 0,0 0 0,0 0 0,0 0 1,-1-1-1,1 1 0,0-1 0,0 1 0,0 0 0,0-1 0,-1 0 0,1 1 0,0-1 0,-1 1 0,1-1 0,0 0 0,-1 1 0,1-1 0,0-1 0,2-3-52,0 1 1,0-1 0,-1 1 0,0-1-1,0 0 1,0 0 0,-1 0-1,1 0 1,-1 0 0,0 0-1,0-8 1,-1-64-426,-1 51 287,0-17-120,0 243 1394,1-261-1561,0 37 350,0 21 190,0 9 123,0 21-13,-2 0-1,-1 0 1,-7 32-1,3-22 212,-1 53-1,1-15 36,-3 37 277,5 130 0,7-282-1573,8-48 0,2-21 96,-12 105 755,5-77-969,-8-113 0,3 192 991,0-1-1,0 1 1,-1 0-1,1 0 0,-1-1 1,1 1-1,-1 0 0,0 0 1,1 0-1,-1 0 1,0 0-1,-1 0 0,1 0 1,0 0-1,0 1 0,-1-1 1,1 0-1,-3-2 1,2 4 18,0-1 0,1 0 0,-1 0 0,0 1 0,0-1 0,0 1 0,1-1 0,-1 1 0,0 0 0,0 0 0,0 0 0,0 0 0,1 0-1,-1 0 1,0 0 0,0 1 0,-3 0 0,-2 2 51,0 0 0,0 0 0,0 1-1,0 0 1,0 0 0,1 0-1,0 1 1,-11 11 0,1-1 93,1 0-1,-2 0 1,-19 12 0,29-22-95,-1-1 0,1 0-1,-1 0 1,0 0 0,0-1-1,-1-1 1,1 1 0,0-1-1,-1-1 1,-13 2 0,0-2 45,4-1 47,0 1 0,0 0-1,-33 8 1,46-7-123,1-1-1,-1 1 1,1 0-1,-1 0 1,1 0-1,0 0 0,0 1 1,0 0-1,0-1 1,1 2-1,-1-1 1,1 0-1,0 1 1,0-1-1,0 1 1,0 0-1,0 0 1,1 0-1,-3 7 0,-1 2 101,7-17-288,11-22-259,18-30-182,-26 46 548,0 1 0,0 0 0,1 0 0,0 1 0,1-1-1,0 1 1,0 1 0,1-1 0,0 1 0,12-11 0,17-4 272,-8 5 83,47-37 0,-71 50-344,-1 0 1,0 0 0,1-1 0,-1 1-1,-1-1 1,1 0 0,-1 1 0,0-1-1,0 0 1,0-1 0,-1 1 0,1 0-1,-1 0 1,-1-1 0,1-5 0,0-14-338,-3-51-1,-1 33 62,4-34-252,-3-53-404,2 128 965,0 0 0,0 0-1,0 1 1,-1-1 0,1 0-1,0 0 1,-1 0-1,0 1 1,1-1 0,-1 0-1,0 1 1,0-1 0,0 1-1,0-1 1,0 1 0,-1-3-1,1 4 14,1 0 0,-1 0 0,0-1 0,1 1 0,-1 0 0,0 0 0,0 0 0,1-1 0,-1 1 0,0 0 0,1 0 0,-1 0 0,0 0 0,1 1 0,-1-1-1,0 0 1,1 0 0,-1 0 0,0 0 0,1 1 0,-1-1 0,0 0 0,1 1 0,-1-1 0,1 0 0,-1 1 0,0 0 0,-3 2 33,0 1 1,1-1 0,0 1-1,0 0 1,0 0-1,0 0 1,0 0-1,1 0 1,0 1-1,-2 5 1,0 3 40,2 0 0,-1 0 0,2 0 0,0 1 0,1 19 0,0-19 33,0 0 0,-1 0 1,-6 27-1,7-41-112,1 1 1,-1-1-1,0 1 1,0-1-1,0 0 0,0 1 1,0-1-1,0 0 1,-1 1-1,1-1 1,0 1-1,0-1 0,0 0 1,0 1-1,0-1 1,0 0-1,-1 1 1,1-1-1,0 0 0,0 1 1,-1-1-1,1 0 1,0 1-1,0-1 0,-1 0 1,1 0-1,0 1 1,-1-1-1,1 0 1,0 0-1,-1 0 0,1 0 1,0 1-1,-1-1 1,1 0-1,-1 0 1,-5-14-147,0-26-292,3-36-260,6-87 0,-3 160 688,1 0 0,-1 0 1,1 1-1,-1-1 0,1 0 0,0 1 0,0-1 0,0 0 1,0 1-1,2-3 0,3-1 28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9T09:49:40.6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9830,'0'0'0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9T09:43:34.5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390 783 9830,'155'-12'3416,"-73"4"-2639,-21 3-39,-1-3-1,0-3 0,88-27 1,-103 25-279,-32 10-257,0 0-1,0-1 0,0-1 1,0-1-1,-1 1 0,1-2 0,19-14 1,-15 10 159,0 1 0,0 1 0,1 0 0,0 1 0,0 0 0,37-8 0,41-17 869,6-6-11,-72 29-678,0-1 1,-1-2 0,49-28 0,-77 40-541,0 1 0,0 0 1,-1-1-1,1 1 0,0-1 0,0 1 0,-1-1 1,1 1-1,-1-1 0,1 1 0,0-1 0,-1 0 0,1 1 1,-1-1-1,0 0 0,1 1 0,-1-1 0,1 0 0,-1 0 1,0 1-1,1-3 0,-2 3-1,1 0 0,0-1 0,-1 1 1,1-1-1,-1 1 0,1 0 0,-1-1 0,1 1 1,0 0-1,-1-1 0,1 1 0,-1 0 0,0 0 0,1-1 1,-1 1-1,1 0 0,-1 0 0,1 0 0,-1 0 0,1 0 1,-1 0-1,0 0 0,-40 1-2,10 7 2,1 1 0,-1 1 0,-44 23 0,38-16 0,-53 16 0,63-25 0,-8 2 0,-52 9 0,86-19-1,0 1 1,0-1 0,0 0 0,0 0 0,0 0 0,0 0 0,0 0-1,0 0 1,0 0 0,0 0 0,0 0 0,0-1 0,0 1-1,1 0 1,-1-1 0,0 1 0,0 0 0,0-1 0,0 1-1,-1-2 1,2 1-13,-1 1-1,1-1 0,0 0 1,0 1-1,-1-1 0,1 0 1,0 1-1,0-1 0,0 0 1,0 0-1,0 1 0,0-1 1,0 0-1,0 0 0,0 1 1,0-1-1,0 0 0,1 1 1,-1-1-1,1-1 0,1-4-101,1 1 0,0 0-1,0 0 1,1 0 0,6-7 0,21-20-964,51-40 0,-56 51 696,0-1 0,-2-2-1,41-49 1,-63 72 377,-1 0 1,0-1 0,0 1-1,0 0 1,0 0-1,0-1 1,-1 1 0,1 0-1,0-1 1,-1 1 0,1-1-1,-1 1 1,1-1 0,-1 1-1,0-1 1,1 1-1,-1-1 1,0 1 0,0-1-1,0 1 1,0-1 0,0 0-1,-1 1 1,1-1-1,0 1 1,-1-1 0,1 1-1,-1-1 1,-1-1 0,0 1 18,0 0 1,-1 1-1,1-1 1,-1 1 0,1 0-1,-1-1 1,1 1-1,-1 1 1,0-1 0,0 0-1,1 1 1,-1-1 0,0 1-1,0 0 1,-4 0-1,-5 0 31,1 0 1,0 1-1,-1 0 0,1 1 0,0 0 0,0 1 0,0 0 0,1 1 0,-1 0 0,1 1 0,-16 8 0,-10 5 406,10-7-294,-307 192 1444,216-127-1341,68-46-140,-41 28 129,77-46-101,19-10-257,26-14-724,267-132-3378,-85 39 2757,-183 91 1310,-5 3 56,-1-1 1,-1-1 0,0-1-1,29-23 1,-49 33 322,-7 3-67,-14 6 23,-22 11 73,36-14-223,-26 15 133,28-16-158,0-1 0,0 1 0,0-1 0,0 1 0,1-1 0,-1 1 0,0 0 0,0 0 0,0-1 0,1 1 0,-1 0 0,0 0 0,1 0 0,-1 0 0,1 0 0,-1 0 0,1 0 0,0 0 0,-1 0 0,1 0 0,0 0 0,0 0 0,-1 0 0,1 0 0,0 1 0,1-1 0,0 0 0,0-1 0,-1 1-1,1 0 1,0-1 0,0 1 0,0-1 0,0 0 0,0 1 0,0-1-1,0 1 1,-1-1 0,1 0 0,0 0 0,0 0 0,0 0-1,0 1 1,0-1 0,1-1 0,-1 1 0,0 0 0,0 0-1,0 0 1,-1 0 0,3-1 0,27-7 166,-29 8-177,72-31 113,-65 27 124,-9 4 21,-38 18 195,-231 139 848,124-67-930,140-86-355,1-2 4,1 1 1,-1-1-1,1 1 0,0 0 1,0 0-1,0 1 0,-6 7 0,10-12-20,0 1 0,1 0 0,-1 0 0,0 0-1,0 0 1,0 0 0,1 0 0,-1 0-1,0 0 1,1 0 0,-1 0 0,0-1-1,0 1 1,1 0 0,-1 0 0,0 1 0,0-1-1,1 0 1,-1 0 0,0 0 0,0 0-1,1 0 1,-1 0 0,0 0 0,0 0 0,1 0-1,-1 1 1,0-1 0,0 0 0,0 0-1,1 0 1,-1 0 0,0 1 0,0-1 0,0 0-1,0 0 1,1 0 0,-1 1 0,0-1-1,0 0 1,0 0 0,0 1 0,0-1-1,0 0 1,0 0 0,0 1 0,0-1 0,0 0-1,0 0 1,0 1 0,0-1 0,0 0-1,0 0 1,0 1 0,0-1 0,0 0 0,0 0-1,0 1 1,0-1 0,0 0 0,0 0-1,0 1 1,-1-1 0,1 0 0,0 0-1,0 1 1,21-8 75,3-5-333,-3 2 271,0-1 0,-1-1 1,0 0-1,35-30 0,-55 42-14,1 0 1,-1 0-1,0 0 1,0 0-1,0-1 1,0 1-1,1 0 1,-1 0-1,0 0 0,0 0 1,0 0-1,0-1 1,1 1-1,-1 0 1,0 0-1,0 0 0,0 0 1,0-1-1,0 1 1,0 0-1,0 0 1,0 0-1,0 0 1,0-1-1,1 1 0,-1 0 1,0 0-1,0-1 1,0 1-1,0 0 1,0 0-1,0 0 0,-1-1 1,1 1-1,0 0 1,0 0-1,0 0 1,0-1-1,0 1 1,0 0-1,0 0 0,0 0 1,0 0-1,0-1 1,-1 1-1,1 0 1,0 0-1,0 0 0,0 0 1,-1-1-1,-14 0 93,-19 6-5,5 4-7,15-5 177,36-16-163,319-166-2690,-297 153 2804,-41 23-36,-9 6 38,-17 12 86,-757 510 3512,774-522-3802,-460 292 197,397-263-207,76-37 0,2-1 0,-1 2 0,0-1 0,13-2 0,16-8 0,65-34-1039,66-30-2055,590-225-6486,-248 102 7510,-346 137 2645,-116 42 84,-63 23-135,1 1 0,-25 6 1,-128 66 1684,18-7-405,121-57-1384,-1 0 0,0-2 0,-43 6 1,41-8 98,-42 13 1,55-13-279,-1 0 1,0-2-1,-1 0 0,1-1 1,0-1-1,-26 0 1,44-2-224,1 0 1,-1 0-1,0 0 1,0 0 0,0-1-1,1 1 1,-1 0-1,0 0 1,0-1-1,0 1 1,1 0-1,-1-1 1,0 1-1,1 0 1,-1-1-1,0 1 1,1-1-1,-1 0 1,0 1-1,1-1 1,-1 1 0,1-1-1,-1 0 1,1 1-1,-1-1 1,1 0-1,-1 0 1,1-1-34,0 0 1,0 0-1,0 0 1,0 0 0,0 1-1,0-1 1,0 0-1,0 0 1,1 0-1,-1 0 1,1 1 0,0-3-1,4-8-264,1 1 0,14-22 1,-15 24 273,16-25-389,9-12-114,-3-1 0,-1-2-1,24-68 1,-48 114 473,-1-1-1,0 1 1,-1 0-1,1-1 0,0 1 1,-1-1-1,0 1 1,0-8-1,0 11 38,0 0-1,0-1 0,-1 1 1,1 0-1,0-1 0,0 1 1,0 0-1,0-1 0,0 1 1,-1 0-1,1-1 0,0 1 1,0 0-1,-1 0 0,1-1 1,0 1-1,0 0 0,-1 0 0,1-1 1,0 1-1,-1 0 0,1 0 1,0 0-1,-1 0 0,1 0 1,0-1-1,-1 1 0,1 0 1,0 0-1,-1 0 0,0 0 1,-19 10 334,-31 32 246,2 2 0,-60 71 0,68-71-350,14-15-43,-9 8 82,2 2 0,-32 46-1,66-85-259,-1 1 0,1-1 0,0 1 0,-1-1 0,1 0 0,-1 1 0,1-1 0,0 1 0,-1-1 0,1 1 0,0 0 0,0-1 0,0 1 0,-1-1 0,1 1 0,0-1 0,0 1 0,0 0 0,0-1 0,0 1-1,0-1 1,0 1 0,0 0 0,0-1 0,0 2 0,13-6 177,19-18-367,-4-10-236,-22 24 381,-1 1-1,1 0 1,1 1-1,7-7 1,-26 40 487,-196 257 818,74-109-858,110-144-219,-40 40-1,48-59-110,16-12-90,0 0-1,0-1 0,0 1 1,-1 0-1,1 0 1,0 0-1,0-1 0,0 1 1,0 0-1,0 0 0,-1-1 1,1 1-1,0 0 1,0-1-1,0 1 0,0 0 1,0 0-1,0-1 1,0 1-1,0 0 0,0-1 1,0 1-1,0 0 1,0 0-1,0-1 0,0 1 1,0 0-1,0-1 1,1 1-1,-1 0 0,0 0 1,0-1-1,0 1 1,15-36-567,-14 33 571,15-29-532,2 0 1,1 2-1,28-36 1,78-80-2237,-97 114 2185,47-52-598,204-234-2362,-33 57 1326,-216 230 1926,-14 20 534,-16 11-227,0 0 0,0 0 0,0 0 0,1 1 0,-1-1-1,0 0 1,0 0 0,0 0 0,1 0 0,-1 0-1,0 1 1,0-1 0,0 0 0,0 0 0,1 0 0,-1 0-1,0 1 1,0-1 0,0 0 0,0 0 0,0 0 0,0 1-1,0-1 1,1 0 0,-1 0 0,0 1 0,0-1-1,0 0 1,0 0 0,0 1 0,0-1 0,0 0 0,0 0-1,0 1 1,0-1 0,-1 0 0,1 0 0,0 1 0,-11 34 682,6-24-549,-1-1 1,0 1-1,-1-2 0,0 1 1,0-1-1,-1 0 0,0 0 1,-1-1-1,1 0 0,-2 0 0,1-1 1,-21 11-1,16-11 39,0-1 0,-1-1 0,0 0 1,0-1-1,0 0 0,-1-1 0,1-1 0,-1 0 0,-20-1 0,26-1-73,1 0 0,0-1 0,-1 0 0,1 0 0,0-1 0,0 0 0,0-1 0,-12-4 0,18 5-118,0 1 0,1-1 0,0 0 0,-1 0 0,1 0 0,0 0 0,0 0 0,0 0-1,0 0 1,0-1 0,1 1 0,-1-1 0,1 1 0,-1-1 0,1 0 0,0 0 0,0 1 0,0-1-1,1 0 1,-1 0 0,1 0 0,-1 0 0,1 0 0,0 0 0,0 0 0,0 0 0,1 0 0,-1 0 0,1 0-1,1-4 1,2-7-39,1 0-1,0 1 0,2 0 0,-1 0 1,1 0-1,1 1 0,0 0 0,1 1 1,1 0-1,-1 0 0,2 1 0,-1 0 1,23-16-1,-32 25 59,0 0 1,0 0 0,0 1-1,0-1 1,1 0 0,-1 0-1,0 0 1,0 1-1,1-1 1,-1 1 0,0-1-1,1 1 1,-1-1 0,0 1-1,1 0 1,-1 0-1,1 0 1,-1 0 0,0 0-1,1 0 1,-1 0 0,1 0-1,-1 0 1,0 1-1,2-1 1,-1 2 11,-1-1-1,0 0 1,0 0-1,0 1 1,0-1-1,0 1 1,0-1-1,-1 1 1,1-1-1,0 1 1,-1-1-1,1 1 1,-1 0-1,1-1 1,-1 1-1,0 0 1,0 2-1,0 11 181,0 0-1,-1 0 1,-4 21-1,-21 104 956,10-65-677,3 0-1,4 1 0,0 81 1,10-136-455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9T09:44:14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349 55 24575,'695'0'0,"-1452"41"0,738-39 0,-33 4 0,1-2 0,-82-5 0,107-5 0,26 5 0,-1 1 0,1 0 0,0 0 0,-1-1 0,1 1 0,0 0 0,-1 0 0,1-1 0,0 1 0,-1 0 0,1-1 0,0 1 0,0 0 0,-1-1 0,1 1 0,0-1 0,0 1 0,0 0 0,0-1 0,0 1 0,0-1 0,-1 1 0,1 0 0,0-1 0,0 1 0,0-1 0,0 1 0,1-1 0,-1 1 0,0 0 0,0-1 0,0 1 0,0-1 0,0 1 0,0 0 0,1-1 0,-1 1 0,0-1 0,0 1 0,0 0 0,1-1 0,-1 1 0,0 0 0,1-1 0,-1 1 0,0 0 0,1 0 0,-1-1 0,0 1 0,1 0 0,-1 0 0,0 0 0,1 0 0,-1-1 0,1 1 0,-1 0 0,1 0 0,9-5 0,0 0 0,1 1 0,0 0 0,0 0 0,0 2 0,0-1 0,0 1 0,20-1 0,22-4 0,-17-2 0,5-1 0,1 2 0,84-6 0,-110 13 0,-10 1 0,-1-1 0,0 1 0,1 0 0,-1 0 0,0 1 0,0 0 0,1 0 0,8 3 0,-13-4 0,-1 0 0,0 0 0,0 0 0,0 0 0,1 0 0,-1 0 0,0 0 0,0 1 0,0-1 0,1 0 0,-1 0 0,0 0 0,0 0 0,0 0 0,0 1 0,1-1 0,-1 0 0,0 0 0,0 0 0,0 0 0,0 1 0,0-1 0,0 0 0,0 0 0,0 0 0,0 1 0,0-1 0,1 0 0,-1 0 0,0 1 0,0-1 0,0 0 0,0 0 0,0 0 0,0 1 0,-1-1 0,1 0 0,0 0 0,0 1 0,0-1 0,0 0 0,0 0 0,0 0 0,0 1 0,-12 8 0,-16 4 0,-42 14-1365,51-19-5461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9T09:44:30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1457 24556,'1030'254'0,"-953"803"0,482-1958 0,470 1155 0,-1713-1064 0,1243-91 0,-1540 1301 0,297-1210 0,761 1868 0,-1059-659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9T09:45:49.2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2549 2222 9830,'-106'-47'0,"-128"-39"0,107 42 0,-184-46 1430,285 85-1172,0-2 1,1-1-1,0-1 1,0-1-1,-30-17 0,67 27 489,10 4-413,111 27 1383,1-6-1,0-6 1,209 3-1,-330-22-1634,-7 0-34,0-1 0,-1 1 0,1 1 0,0-1 0,0 1 0,-1 0 0,1 0 0,-1 0 0,1 1 0,-1 0 0,1 0 0,4 3 0,-10-5-38,1 0 0,-1 0 0,1 1 0,-1-1 0,1 0 0,-1 0 0,1 1 0,-1-1 0,1 0 0,-1 1 0,0-1 0,1 0 0,-1 1 0,0-1 0,1 1 1,-1-1-1,0 1 0,0-1 0,1 0 0,-1 1 0,0-1 0,0 1 0,0-1 0,0 1 0,0-1 0,1 1 0,-1-1 0,0 1 0,0 0 0,0-1 0,0 1 0,-1-1 0,1 1 0,0-1 0,0 1 0,0-1 0,0 1 0,0-1 0,-1 1 0,1-1 0,0 0 1,0 1-1,-1-1 0,1 1 0,0-1 0,-1 1 0,1-1 0,0 0 0,-1 1 0,1-1 0,-1 0 0,1 1 0,-1-1 0,1 0 0,-1 0 0,1 0 0,0 1 0,-1-1 0,-1 0 0,-31 10 524,-54-6 360,71-4 21,59-1 59,341 1-142,-447-1-832,-1-2 0,1-4 0,0-2 0,-69-18 0,131 26-7,-1 1 0,1 0 0,-1 0 1,1-1-1,-1 1 0,0-1 0,1 1 1,0-1-1,-1 0 0,1 0 0,-1 1 0,1-1 1,0 0-1,0 0 0,-1 0 0,1-1 1,0 1-1,0 0 0,0 0 0,0-1 1,-1-1-1,2 2-13,0 0 0,0 0 0,0 0 0,1-1 0,-1 1 1,0 0-1,0 0 0,1 0 0,-1 0 0,1 0 0,-1 0 0,1 0 1,-1 0-1,1 0 0,0 0 0,-1 0 0,1 0 0,0 1 0,0-1 0,0 0 1,0 0-1,1 0 0,4-4-10,0 1 1,1 0-1,0 0 1,0 0-1,0 1 1,1 0-1,8-2 1,58-10 71,-30 7-7,0-2 0,42-16 0,-85 26-34,0-1 1,0 1-1,0 0 0,0 0 1,0-1-1,0 1 0,0-1 1,0 1-1,0 0 1,-1-1-1,1 0 0,0 1 1,0-1-1,-1 1 0,1-1 1,0 0-1,-1 0 0,1 1 1,0-1-1,-1 0 1,1 0-1,-1 0 0,0 0 1,1-1-1,-1 1 1,0 0 1,-1 1-1,1-1 0,-1 0 0,1 0 1,-1 0-1,1 1 0,-1-1 1,0 0-1,1 1 0,-1-1 1,0 0-1,0 1 0,1-1 0,-1 1 1,0-1-1,0 1 0,0 0 1,-1-1-1,-53-16 68,-153-21 62,-94-24-21,284 54-90,26 4 18,37 4 24,106 14 25,224 49 1,-162-23-87,494 78-2,-706-118 0,0-1 0,-1 1 0,1 0 0,0 0 0,0 0 0,-1 0 0,1 0 0,0 0 0,-1 0 0,1 0 0,0 1 0,-1-1 0,1 0 0,0 0 0,-1 1 0,1-1 0,0 0 0,-1 1 0,1-1 0,-1 0 0,1 1 0,0-1 0,-1 1 0,1-1 0,-1 1 0,0-1 0,1 1 0,-1 0 0,1 0 0,-23 11 0,-41 8 0,0-3 0,-89 12 0,65-13 0,-143 30 0,-359 60 0,562-102 0,15-2 0,0 0 0,0 0 0,0-1 0,0-1 0,0 0 0,-21-3 0,31-1 0,10-3 0,9-4 0,9 1 0,0 0 0,1 2 0,0 1 0,54-7 0,-36 6 0,-61 8 0,0-1 0,0-1 0,-28-6 0,-20-2 0,38 8 0,21 2 0,-1 1 0,0-2 0,1 1 0,-1-1 0,1 1 0,-1-2 0,1 1 0,-1 0 0,1-1 0,0 0 0,-1-1 0,1 1 0,-5-4 0,10 6-12,-1-1 1,1 1-1,0-1 0,-1 1 1,1 0-1,-1-1 1,1 1-1,0-1 1,-1 0-1,1 1 1,0-1-1,0 1 1,0-1-1,-1 1 1,1-1-1,0 1 0,0-1 1,0 0-1,0 1 1,0-1-1,0 1 1,0-1-1,0 0 1,0 1-1,0-1 1,0 1-1,0-1 1,1 0-1,13-15-192,27-5 151,-40 20 65,31-10 2,0 2 1,0 0-1,0 3 0,35-4 1,-16 3 1,-14 3-6,-11 0 25,-55 3 1,-167 3 78,1205 38 183,-753-16-297,218 16 0,-457-39 0,-10-1 0,0 0 0,-1 1 0,1 0 0,-1 0 0,9 2 0,-15-3 0,-1 0 0,1 0 0,0 0 0,0 0 0,0 0 0,0 0 0,-1 0 0,1 0 0,0 1 0,0-1 0,0 0 0,0 0 0,-1 0 0,1 0 0,0 0 0,0 0 0,0 0 0,0 0 0,0 1 0,-1-1 0,1 0 0,0 0 0,0 0 0,0 0 0,0 0 0,0 1 0,0-1 0,0 0 0,0 0 0,0 0 0,-1 0 0,1 1 0,0-1 0,0 0 0,0 0 0,0 0 0,0 0 0,0 1 0,0-1 0,0 0 0,0 0 0,0 0 0,0 0 0,1 1 0,-1-1 0,0 0 0,0 0 0,0 0 0,0 0 0,0 1 0,0-1 0,0 0 0,0 0 0,0 0 0,1 0 0,-1 0 0,0 1 0,0-1 0,0 0 0,0 0 0,0 0 0,1 0 0,-1 0 0,0 0 0,0 0 0,1 0 0,-23 8 0,-192 28 0,-1348 84 0,1497-117 0,-110 1 0,145-5 0,1-1 0,0-2 0,-49-12 0,71 11 0,18 2 0,24 1 0,34 5 0,0 3 0,107 23 0,-93-14 0,202 36 0,492 76 0,-685-113 0,-48-6 0,62 2 0,-545-33 0,414 22 0,-22-3 0,45 4 0,-1 0 0,0-1 0,0 0 0,1 0 0,-1 1 0,1-2 0,-1 1 0,1 0 0,-1 0 0,1-1 0,0 1 0,-4-4 0,6 5 0,-1-1 0,1 1 0,-1 0 0,1-1 0,0 1 0,-1-1 0,1 1 0,0-1 0,0 1 0,-1 0 0,1-1 0,0 1 0,0-1 0,0 1 0,-1-1 0,1 1 0,0-1 0,0 1 0,0-1 0,0 0 0,0 1 0,0-1 0,0 1 0,0-1 0,0 1 0,0-1 0,0 1 0,1-1 0,-1 1 0,0-1 0,0 1 0,0-1 0,1 1 0,-1-1 0,20-10 0,25 3 0,38 6-9,-50 3 21,34-5 0,-56 2-42,0 1 0,0-2-1,-1 1 1,1-2 0,-1 1-1,0-2 1,12-5 0,-6 1-5,26-14 32,-41 22 4,1 0 0,-1 0-1,1 0 1,-1 0 0,0 0-1,0 0 1,0 0-1,1-1 1,-1 1 0,0 0-1,0-1 1,-1 1 0,1-1-1,0 1 1,0-1 0,-1 0-1,1 1 1,-1-1-1,1 1 1,-1-1 0,0-2-1,0 2 1,-1 0 0,0 0 0,1 1 0,-1-1 0,0 0 0,0 1 0,0-1 0,0 1-1,0-1 1,-1 1 0,1 0 0,0-1 0,-1 1 0,1 0 0,-1 0 0,1 0 0,-1 0 0,1 0 0,-4-1-1,-39-16-10,30 13-30,12 5 28,-33-13-244,0-1 0,2-1 0,-1-2 0,-37-26 0,70 42 258,0 1 0,0-1 0,0 1-1,0-1 1,1 0 0,-1 1 0,0-1 0,0 0 0,1 0 0,-1 1 0,1-1 0,-1 0 0,0 0 0,1 0 0,0 0 0,-1 0 0,1 0 0,0 0 0,-1 0 0,1 0 0,0-1 0,0 1 0,0 0 1,1 1-1,-1-1 0,1 0 1,-1 1-1,1-1 0,-1 1 1,1-1-1,-1 1 0,1-1 1,-1 1-1,1-1 1,0 1-1,-1 0 0,1-1 1,0 1-1,-1 0 0,1-1 1,0 1-1,0 0 0,0 0 1,49-6 82,-46 6-80,190 3 190,63-4 49,-253 1-236,0 0-1,0-1 1,0 1-1,0-1 1,0 0-1,7-3 1,-11 4-7,0 0 1,0 0-1,1 0 0,-1 0 1,0 0-1,0 0 1,0 0-1,0-1 0,1 1 1,-1 0-1,0 0 0,0 0 1,0 0-1,0 0 1,0-1-1,0 1 0,1 0 1,-1 0-1,0 0 0,0 0 1,0-1-1,0 1 1,0 0-1,0 0 0,0 0 1,0-1-1,0 1 0,0 0 1,0 0-1,0 0 1,0-1-1,0 1 0,0 0 1,0 0-1,0 0 0,0-1 1,0 1-1,0 0 1,-1 0-1,1 0 0,0-1 1,0 1-1,-17-11 57,-186-59-1583,39 15-50,107 34 963,-136-57-768,188 75 1360,-1 1 1,0-1-1,1 0 0,0-1 0,0 1 0,0-1 1,0 0-1,-6-8 0,10 12 26,1 0 0,0-1 0,-1 1-1,1 0 1,0-1 0,0 1 0,0 0 0,-1-1-1,1 1 1,0-1 0,0 1 0,0 0 0,0-1-1,0 1 1,0-1 0,0 1 0,0-1 0,0 1-1,0 0 1,0-1 0,0 1 0,0-1 0,0 1 0,0-1-1,0 1 1,0 0 0,1-1 0,-1 1 0,0-1-1,0 1 1,0 0 0,1-1 0,-1 1 0,0 0-1,1-1 1,-1 1 0,21-8 131,25 4 45,0 9 227,-1 1 0,79 23 0,-41-9 10,174 28 327,-37-8-64,-215-39-643,33 7 58,-30-5 81,-26-4 213,-86-14-616,-162-45-1,-100-56-2588,338 107 2793,20 7 41,-1 0 0,0-1 0,0 0-1,1 0 1,-1-1 0,1-1 0,0 1 0,1-1 0,-10-8 0,17 13-18,-1 0 1,1 0 0,0 0 0,0 0 0,0-1 0,0 1-1,-1 0 1,1 0 0,0 0 0,0 0 0,0 0-1,0 0 1,0-1 0,0 1 0,-1 0 0,1 0 0,0 0-1,0 0 1,0-1 0,0 1 0,0 0 0,0 0-1,0 0 1,0-1 0,0 1 0,0 0 0,0 0 0,0 0-1,0 0 1,0-1 0,0 1 0,0 0 0,0 0-1,0 0 1,0-1 0,0 1 0,0 0 0,0 0 0,1 0-1,-1 0 1,0-1 0,0 1 0,0 0 0,0 0 0,0 0-1,0 0 1,1 0 0,-1 0 0,0-1 0,0 1-1,0 0 1,0 0 0,0 0 0,1 0 0,-1 0 0,0 0-1,18-1 93,20 6 41,-16 2-15,0 0 1,0 1-1,-1 1 1,26 14-1,81 56 471,-86-51-376,31 19 56,266 156 860,-322-192-1041,-17-11-88,0 0-1,0 0 1,0 0-1,0 1 1,0-1 0,0 0-1,0 0 1,0 0-1,0 0 1,0 0 0,0 0-1,0 0 1,0 0 0,0 1-1,0-1 1,0 0-1,0 0 1,0 0 0,0 0-1,0 0 1,0 0-1,0 0 1,0 1 0,0-1-1,0 0 1,0 0-1,0 0 1,0 0 0,0 0-1,0 0 1,0 0-1,0 1 1,0-1 0,0 0-1,0 0 1,0 0-1,0 0 1,-1 0 0,1 0-1,0 0 1,0 0-1,0 0 1,0 0 0,0 0-1,0 0 1,0 0-1,0 1 1,-1-1 0,1 0-1,0 0 1,0 0 0,0 0-1,0 0 1,0 0-1,0 0 1,0 0 0,-1 0-1,1 0 1,0 0-1,0-1 1,-33-4 211,20 1-164,1 0 0,0-1 1,0 0-1,1-1 0,0 0 0,0-1 1,0-1-1,-11-9 0,21 16-44,0 1 0,1-1-1,-1 1 1,1-1 0,-1 0-1,0 1 1,1-1 0,0 1-1,-1-1 1,1 0-1,-1 0 1,1 1 0,0-1-1,-1 0 1,1 0 0,0 1-1,0-1 1,0 0 0,0 0-1,-1 0 1,1 1 0,0-1-1,1-1 1,-1 1 1,0 1 0,1-1 0,0 1-1,-1-1 1,1 1 0,-1-1 0,1 1 0,-1 0-1,1-1 1,0 1 0,-1 0 0,1-1 0,0 1-1,-1 0 1,1 0 0,0 0 0,0 0 0,-1 0-1,1 0 1,1 0 0,39 4 178,-7 7-128,0 1 0,-2 2 0,61 34 0,-21-10-50,-28-13-7,-28-15 0,0-2 0,1 1 0,20 6 0,-52-28-511,-19-9-694,-63-30-1041,-454-249-5122,13-34 3935,531 330 3401,1 0 0,-1 0-1,1 0 1,-7-9 0,13 14 44,-1 0 1,1-1 0,-1 1 0,1-1-1,0 1 1,-1-1 0,1 1 0,0-1-1,0 1 1,-1-1 0,1 1-1,0-1 1,0 1 0,0-1 0,0 1-1,0-1 1,0 1 0,0-1 0,0 1-1,0-1 1,0 0 0,0 1 0,0-1-1,0 1 1,0-1 0,0 1 0,0-1-1,1 0 1,0 0 17,0 0 0,1 1 0,-1-1-1,1 0 1,-1 1 0,0-1 0,1 1 0,-1 0 0,1-1-1,-1 1 1,1 0 0,-1 0 0,1 0 0,-1 0-1,1 0 1,2 0 0,24 4 587,0 1-1,0 1 1,0 2-1,49 20 0,-58-21-350,486 230 5027,-363-163-3915,-87-46-346,332 155 1932,-351-167-2948,38 23 0,-24-11-15,-41-23-1,-1 0 0,1 1 0,-1 1 0,-1-1 0,1 1 0,-1 1 0,11 13 0,39 65 0,-34-48 0,-15-25 0,9 13 0,0 1 0,-2 0 0,-1 0 0,16 48 0,-10-24 0,-14-36 0,-1-1 0,6 22 0,-12-32-18,-5-7-129,-6-9-262,-187-198-2110,181 194 2465,-2 0-1,0 2 1,0 0-1,-32-15 0,25 14-347,1 0 1,-27-22-1,6-2-101,7 5-390,-77-50 0,46 32 572,67 50 438,5 3 11,8 5 145,-3-4-16,-17-17-58,-101-95-1231,42 43 257,-58-69-87,101 109 936,16 15-21,-1 0 1,-1 1-1,-21-14 0,2-1 270,27 21-253,-1 0-1,0 0 1,0 1-1,0 0 1,-7-4 0,-66-36 446,-8-4 60,50 32-142,-67-20 1,84 35-156,20 1-271,0 0 1,0 1-1,-1-1 1,1 0-1,0 0 0,0 1 1,0-1-1,0 0 1,0 0-1,0 1 1,0-1-1,0 0 1,0 1-1,0-1 1,0 0-1,0 0 1,0 1-1,0-1 1,0 0-1,0 0 1,0 1-1,0-1 1,0 0-1,0 0 1,0 1-1,1-1 1,-1 0-1,0 0 1,0 1-1,0-1 1,0 0-1,1 0 1,-1 0-1,0 1 1,0-1-1,1 0 1,31 27 454,62 28 626,103 44-1,108 31 405,214 50-332,-507-176-1161,30 8 0,-40-11 0,0 0 0,0-1 0,0 1 0,0 0 0,0 0 0,0 0 0,0 1 0,-1-1 0,1 0 0,0 1 0,-1-1 0,1 1 0,-1 0 0,2 2 0,-3-4 0,1 1 0,-1-1 0,0 0 0,0 1 0,0-1 0,0 0 0,-1 1 0,1-1 0,0 0 0,0 1 0,0-1 0,0 1 0,0-1 0,0 0 0,0 1 0,-1-1 0,1 0 0,0 0 0,0 1 0,0-1 0,-1 0 0,1 1 0,0-1 0,-1 0 0,1 0 0,0 1 0,0-1 0,-1 0 0,1 0 0,0 0 0,-1 0 0,1 0 0,0 1 0,-1-1 0,1 0 0,-1 0 0,1 0 0,0 0 0,-1 0 0,0 0 0,-23 3 0,22-2 0,-326 8 0,-10-22 0,332 13 0,-594-44-1609,2-57-728,579 97 2375,-52-16-26,66 18-42,0 0 0,0 0 0,0 0-1,1-1 1,-1 0 0,1 0 0,-1 0-1,1-1 1,0 1 0,-5-8 0,8 11 27,0-1 1,1 1-1,-1-1 1,1 0-1,-1 1 1,1-1-1,-1 0 1,1 0-1,-1 1 1,1-1-1,0 0 1,0 0-1,-1 0 1,1 1-1,0-1 1,0 0-1,0 0 1,0 0-1,0 0 1,0 0-1,0 1 1,0-1-1,0 0 1,0 0-1,0 0 1,1 0-1,-1 1 1,0-1-1,1 0 1,-1 0-1,0 0 1,1 1-1,-1-1 1,1 0 0,-1 1-1,1-1 1,0 0-1,-1 1 1,1-1-1,0 1 1,-1-1-1,1 1 1,0-1-1,-1 1 1,1 0-1,0-1 1,0 1-1,1-1 1,2 0 26,0 0 0,0-1-1,1 2 1,-1-1 0,0 0 0,0 1 0,1 0 0,5 0 0,11 5 92,-1 0-1,0 1 1,0 1-1,0 1 1,-1 1-1,33 21 0,-21-13-54,311 193 944,-171-87-350,-167-120-637,5 2 10,-1 0 1,0 1 0,0-1-1,-1 2 1,1-1-1,-1 1 1,-1 0-1,9 12 1,-14-18-22,-1 0 1,1 0-1,-1 0 0,1 0 0,-1 0 1,1 0-1,-1 0 0,0 1 1,0-1-1,1 0 0,-1 0 1,0 0-1,0 0 0,0 0 1,0 1-1,-1-1 0,1 0 1,0 0-1,0 0 0,-1 0 1,1 0-1,-1 0 0,1 1 0,-1-1 1,1 0-1,-1 0 0,1-1 1,-1 1-1,0 0 0,0 0 1,1 0-1,-1 0 0,0-1 1,0 1-1,0 0 0,0-1 1,0 1-1,0 0 0,0-1 1,0 1-1,0-1 0,0 0 0,-1 1 1,0-1-1,-8 3 58,1-1 0,0 0 0,-1 0-1,-11 0 1,-128 4 161,-1-6 0,-171-23 0,158-6-226,147 26 0,3 0 0,16 2 0,21 4 0,53 16 0,0 4 0,-2 4 0,90 44 0,-121-52 0,13 3 0,-41-17 0,0 1 0,0 0 0,0 1 0,14 10 0,-29-16 0,0-1 0,0 1 0,0 0 0,0-1 0,0 1 0,0 0 0,0 0 0,0 0 0,0 0 0,0 0 0,-1 0 0,1 0 0,0 0 0,-1 0 0,1 0 0,-1 0 0,1 2 0,-1-3 0,0 1 0,0-1 0,0 1 0,-1-1 0,1 1 0,0-1 0,0 1 0,-1-1 0,1 1 0,0-1 0,0 1 0,-1-1 0,1 0 0,-1 1 0,1-1 0,0 0 0,-1 1 0,1-1 0,-1 0 0,1 0 0,-1 1 0,1-1 0,-1 0 0,1 0 0,-1 0 0,0 1 0,-5 0 0,1 0 0,-1 0 0,0-1 0,1 1 0,-1-1 0,-7-1 0,-190-19 246,-438-59-4898,492 50 3342,2-7-1,1-6 0,-145-63 0,265 94 1486,16 6-91,1 0-1,-1 1 0,-1 0 1,1 1-1,-1 0 1,1 0-1,-1 1 0,-16-1 1,26 3-74,1 0 0,-1 0 0,1 0 0,-1 0 0,0 0 0,1 0 0,-1 0 0,1 0 0,-1 0 0,1 1 0,-1-1 1,0 0-1,1 0 0,-1 0 0,1 1 0,-1-1 0,1 0 0,-1 1 0,1-1 0,-1 0 0,1 1 0,-1-1 0,1 1 0,0-1 0,-1 1 0,1-1 0,-1 1 1,9 11 221,21 7 83,-9-10-90,0 1-1,-1 1 1,24 17-1,-40-26-192,0 1-1,0-1 1,-1 1-1,0 0 1,1 0-1,-1-1 1,0 2-1,0-1 1,-1 0-1,1 0 1,-1 0 0,1 1-1,0 5 1,4 48 362,-6-48-314,0-1 0,1 1 0,0-1 0,0 0 0,1 1 0,5 14 0,0-6 94,1 0 0,1 0 0,1-1 1,0-1-1,1 1 0,0-2 0,2 1 0,19 17 0,2-2 431,1-1 0,68 42 0,-32-34 139,111 40-1,-144-67-488,-19-5 110,-47-1-254,-16 1-111,-68 16 0,2 0 0,67-12 0,-77 25 0,75-20 0,42-13-2,0 0 1,1-1 0,-1 1-1,1-1 1,-1 1 0,0-1-1,0 0 1,1 0 0,-1 0 0,-5-1-1,8 1-3,0 0-1,0 0 1,-1 0-1,1 0 1,0-1-1,0 1 1,-1 0-1,1 0 1,0 0-1,0 0 1,0-1-1,0 1 1,-1 0 0,1 0-1,0 0 1,0-1-1,0 1 1,0 0-1,0 0 1,0 0-1,-1-1 1,1 1-1,0 0 1,0 0-1,0-1 1,0 1-1,0 0 1,0 0-1,0-1 1,0 1-1,0 0 1,0 0-1,0-1 1,0 1-1,0 0 1,1-1 0,11-15-524,99-68-1374,-16 14 800,114-93-1433,-206 161 2772,-9 5-66,-23 16 45,19-12-121,-1 1 0,1 0 0,1 0 0,-11 13-1,20-21-88,0 0 0,0 0 0,0 0-1,0 0 1,0 0 0,0 0-1,1 0 1,-1 0 0,0 0 0,0 0-1,0 0 1,0 0 0,0 0 0,0 0-1,1 0 1,-1 0 0,0 0-1,0 0 1,0 0 0,0 0 0,0 0-1,0 0 1,0 0 0,0 1 0,1-1-1,-1 0 1,0 0 0,0 0-1,0 0 1,0 0 0,0 0 0,0 0-1,0 0 1,0 1 0,0-1 0,0 0-1,0 0 1,0 0 0,0 0 0,0 0-1,0 0 1,0 1 0,0-1-1,0 0 1,0 0 0,0 0 0,0 0-1,0 0 1,0 0 0,0 0 0,0 1-1,0-1 1,0 0 0,0 0-1,0 0 1,0 0 0,0 0 0,0 0-1,0 0 1,0 1 0,-1-1 0,1 0-1,0 0 1,0 0 0,0 0 0,0 0-1,0 0 1,0 0 0,-1 0-1,17-5 19,20-12-443,282-170-2382,-199 114 2111,42-11 1710,-233 127 171,-106 83-1,-56 70 206,167-137-954,40-35-99,1 1 1,-42 51 0,50-57 4,-1-1 0,-32 25 0,49-42-64,114-76-3137,78-51-1172,-8 13 2057,483-292-1793,-652 397 3764,-6 3 75,1 1 0,0-1-1,0 1 1,0 1 0,15-5-1,-22 8-61,-1-1 0,1 1-1,-1 0 1,0 0-1,1 0 1,-1 0-1,1 0 1,-1 0 0,1-1-1,-1 1 1,0 0-1,1 0 1,-1 0 0,1 1-1,-1-1 1,0 0-1,1 0 1,-1 0-1,1 0 1,-1 0 0,1 0-1,-1 1 1,0-1-1,1 0 1,-1 0-1,0 0 1,1 1 0,-1-1-1,0 0 1,1 1-1,-1-1 1,1 1-1,-5 13 341,-18 15 94,-2-3 702,-38 33 0,15-18 302,-384 368 5511,-115 105-5648,312-307-1316,-34 32 0,254-224 16,22-20-292,25-22-540,231-249-3358,-235 244 3461,-1-2 0,43-67-1,-70 99 679,34-40-705,-29 37 621,-1-1 0,1-1 0,-1 1 0,0-1 0,-1 0 0,0 0 0,0 0-1,6-15 1,-9 21 126,-1 1 0,0 0-1,0-1 1,0 1-1,1 0 1,-1-1-1,0 1 1,0-1-1,0 1 1,0 0 0,0-1-1,0 1 1,1 0-1,-1-1 1,0 1-1,0-1 1,0 1-1,0 0 1,-1-1 0,1 1-1,0-1 1,0 1-1,0 0 1,0-1-1,0 1 1,0-1 0,-1 1-1,1 0 1,0-1-1,0 1 1,0 0-1,-1 0 1,1-1-1,0 1 1,-1 0 0,1-1-1,0 1 1,0 0-1,-1 0 1,1 0-1,0-1 1,-1 1-1,1 0 1,-1 0 0,1 0-1,0 0 1,-1 0-1,1 0 1,-1-1-1,1 1 1,0 0 0,-1 0-1,1 0 1,-1 0-1,1 0 1,0 1-1,-1-1 1,1 0-1,0 0 1,-1 0 0,1 0-1,-1 0 1,1 1-1,-25 14 289,3 7-43,-24 27 245,65-66-487,39-28 0,6-3-545,-24 14 185,44-50 1,-83 84 361,0-1 0,-1 0 1,1 1-1,0-1 0,0 0 1,-1 0-1,1 0 0,0 1 1,-1-1-1,1 0 0,-1 0 1,1 0-1,-1 0 0,0 0 1,1 0-1,-1 0 0,0 0 1,0 0-1,0 0 0,1 0 1,-1 0-1,0-1 1,0 1-1,-1 0 0,1-1 1,-1 2 4,0-1 0,0 1 0,0-1 0,0 1 1,0 0-1,1 0 0,-1 0 0,0-1 0,0 1 0,0 0 1,0 0-1,0 0 0,0 0 0,0 1 0,0-1 1,0 0-1,0 0 0,0 1 0,0-1 0,0 0 1,0 1-1,0-1 0,0 1 0,0-1 0,1 1 1,-3 1-1,-188 112 1956,-34 19-74,128-80-947,4-1-478,-173 70 0,264-121-465,-6 2 36,0 1-1,0-2 1,0 1-1,0-1 1,0-1-1,0 1 0,0-1 1,-1-1-1,1 0 1,-11 0-1,19 0-32,0 0 1,-1-1-1,1 1 0,0 0 0,-1 0 1,1 0-1,0 0 0,-1 0 1,1 0-1,0 0 0,-1-1 1,1 1-1,0 0 0,-1 0 0,1 0 1,0-1-1,0 1 0,-1 0 1,1 0-1,0-1 0,0 1 0,-1 0 1,1-1-1,0 1 0,0 0 1,0-1-1,0 1 0,-1 0 0,1-1 1,0 1-1,0 0 0,0-1 1,0 1-1,0 0 0,0-1 0,9-11 313,21-10-275,229-113-3917,-145 78 2695,101-62-394,-111 60 1365,13-17 1062,-117 76-853,0 0-1,1 0 1,-1 0 0,0 0-1,1 0 1,-1-1 0,0 1 0,1 0-1,-1 0 1,0 0 0,1-1-1,-1 1 1,0 0 0,0 0-1,1-1 1,-1 1 0,0 0-1,0 0 1,0-1 0,1 1 0,-1 0-1,0-1 1,0 1 0,0 0-1,0-1 1,0 1 0,0 0-1,1-1 1,-1 1 0,0-1-1,0 1 1,0 0 0,0-1 0,0 1-1,0 0 1,-1-1 0,-13-4 188,-22 5 106,-9 11-51,43-10-225,-1 0 1,1 0-1,-1 0 0,1 0 0,-1 0 0,1 1 0,-1 0 1,1-1-1,0 1 0,0 0 0,0 0 0,0 0 1,-2 2-1,12-4 390,114-45-2709,181-94-1,-187 83 1290,0 0 491,399-183-843,-493 230 1735,-34 13 157,-36 17 151,-171 102 1240,218-122-1944,-28 16 462,23-15 49,17-12 2,174-111-1196,6-5-466,-167 110 1159,-19 16 279,-14 13 37,-54 51 424,-8 9-124,49-45-406,12-15-74,0 0 0,-1 0 0,0-1 1,-1 0-1,-1-1 0,-24 17 0,37-27-120,-1-1-1,1 0 0,0 0 1,-1 1-1,1-1 1,0 0-1,-1 0 1,1 0-1,0 1 1,-1-1-1,1 0 1,-1 0-1,1 0 1,0 0-1,-1 0 1,1 0-1,-1 0 0,1 0 1,-1 0-1,1 0 1,0 0-1,-1 0 1,1 0-1,-1 0 1,1 0-1,0-1 1,-1 1-1,1 0 1,-1 0-1,1 0 1,0-1-1,-1 1 0,1 0 1,0 0-1,-1-1 1,1 1-1,0 0 1,0-1-1,-1 1 1,1 0-1,0-1 1,0 1-1,0 0 1,-1-1-1,1 1 1,0-1-1,0 1 0,0 0 1,0-1-1,0 1 1,0-1-1,0 1 1,0 0-1,0-1 1,0 1-1,0-1 1,0 1-1,0-1 1,0 1-1,0 0 1,0-1-1,0 1 0,1-1 1,6-33-226,-5 29 158,-2 1 31,10-29-256,-2 0 0,-1-1 0,-2 0 0,1-40 0,-6 7-175,0 67 464,0 0-1,0 0 0,0 0 0,0 0 1,0 0-1,0 0 0,0-1 0,0 1 1,0 0-1,0 0 0,0 0 1,0 0-1,0 0 0,0 0 0,0 0 1,0-1-1,0 1 0,0 0 0,0 0 1,0 0-1,0 0 0,0 0 1,1 0-1,-1 0 0,0 0 0,0 0 1,0 0-1,0 0 0,0 0 1,0-1-1,0 1 0,1 0 0,-1 0 1,0 0-1,0 0 0,0 0 0,0 0 1,0 0-1,0 0 0,0 0 1,1 0-1,-1 0 0,0 0 0,0 0 1,0 0-1,0 0 0,0 0 0,0 1 1,0-1-1,1 0 0,-1 0 1,0 0-1,0 0 0,0 0 0,0 0 1,0 0-1,0 0 0,0 0 1,0 0-1,0 0 0,1 1 0,8 10 150,6 15 62,86 171 1491,46 108-166,-79-106-644,-66-188-737,-6-8-100,-13-14-428,-21-27-682,3-2 1,1-1-1,-36-58 1,55 78 710,-190-266-2638,-122-178 15,316 446 2932,11 19 40,0 1 0,0-1 1,0 0-1,0 0 0,0 0 0,0 0 0,0 0 0,1 0 0,-1 0 0,0 0 0,0 0 0,0 0 1,0 0-1,0 0 0,0 0 0,0 0 0,0 0 0,0 0 0,0 0 0,0 0 0,0 0 0,1 0 0,-1 0 1,0 0-1,0 0 0,0 0 0,0 0 0,0 0 0,0 0 0,0 0 0,0 0 0,0 0 0,0 0 1,0 0-1,1 0 0,-1 0 0,0 0 0,0 0 0,0 0 0,0 0 0,0 0 0,0 0 0,0 0 1,0 0-1,0 0 0,0 0 0,26 29 757,389 459 6360,-382-450-6723,19 18 453,2-1 0,90 70 0,-119-107-583,1-1 0,0 0 0,1-2 0,1-1 0,0-2 0,1 0 0,0-2-1,1-1 1,31 5 0,-39-11-261,0-1-1,1 0 0,-1-2 0,0-1 1,1 0-1,-1-2 0,0 0 0,34-11 0,-41 10-118,-1-2-1,0 0 1,0 0-1,0-1 0,-1-1 1,0 0-1,0-1 1,-1-1-1,-1 0 0,1 0 1,-2-1-1,1 0 1,10-17-1,-6 8-246,-1-1 0,-2-1 0,0 0 0,-1 0 0,-1-1 0,-2 0 1,0-1-1,-1 0 0,-1 0 0,-2-1 0,0 1 0,-2-1 0,-1-46 0,-4 36-65,-1-1 0,-3 1-1,0 0 1,-14-38 0,15 59 261,0 0 1,0 1 0,-2-1-1,1 1 1,-13-15-1,14 21 118,1 0-1,-1 1 0,-1 0 1,1 0-1,-1 1 1,0 0-1,0 0 0,-1 1 1,1 0-1,-11-4 0,12 5 88,1 1-1,-1 0 1,0 1-1,-1 0 0,1-1 1,0 2-1,0-1 1,0 1-1,-1 0 1,1 0-1,0 1 0,0 0 1,0 0-1,-1 0 1,1 1-1,1 0 0,-7 3 1,4-1 45,1 0 0,-1 1 1,1 0-1,1 1 0,-1-1 0,1 1 1,0 1-1,0-1 0,0 1 0,1 0 1,-7 13-1,-8 18 292,2 1 1,2 2 0,-15 56 0,3-12 200,22-63-350,1 1 1,-4 32-1,8-40-89,-2 1 0,1-1 0,-2 0 0,0 0 0,0 0 1,-2-1-1,-11 24 0,12-30-65,0-1 0,0 1 0,-1-1 0,0 0 0,0-1 0,-1 1 0,1-1 0,-14 9 1,13-12-23,1 0 0,-1 0 0,1 0 0,-1-1 0,0 0 0,0 0 0,0 0 0,-1-1 0,1 0 0,0-1 0,-12 0 0,5-1-43,-1-1 0,1 0-1,0-1 1,0 0 0,0-1 0,1-1-1,-1 0 1,1-1 0,-20-11 0,-5-8-1202,-59-49 1,-14-10-462,-291-181-2606,194 133 2640,189 121 1730,15 10-74,0-1 0,1 1 0,-1-1-1,1 0 1,0 0 0,-1-1 0,1 1 0,0 0 0,0-1 0,1 0 0,-1 0-1,0 0 1,1 0 0,0 0 0,-3-5 0,5 8-32,0-1 0,0 1 0,0-1 0,0 1 0,0-1-1,0 1 1,0-1 0,0 0 0,0 1 0,0-1 0,0 1 0,0-1 0,0 1 0,1-1 0,-1 1 0,0-1 0,0 1 0,0-1-1,1 1 1,-1 0 0,0-1 0,1 1 0,-1-1 0,0 1 0,1 0 0,-1-1 0,1 1 0,0-1 0,19-5 286,21 8 214,164 52 1931,-79-17-1429,256 59 1251,-360-90-2021,1-2-1,-1 0 0,1-1 0,46 0 0,-246-4 2357,58-1-2052,-354 3-526,540-18-22,-18 8 0,480-66 0,-30 70 0,-294 7 0,-118 3 0,0 3 0,162 39 0,-192-34 0,-10-2 0,-2 2 0,59 25 0,-53-18 0,-19-8 0,35 18 0,-22-4 0,-1 1 0,-2 1 0,0 3 0,48 47 0,-51-41 0,-8-10 0,-2 2 0,0 1 0,-2 1 0,44 67 0,-24-21 0,20 40 0,-58-98 0,0 0 0,-2 1 0,0 0 0,5 29 0,-3-12 0,19 52 0,-19-65 0,0 0 0,-2 0 0,-1 1 0,-1 0 0,2 39 0,-6-32 0,1-19 0,-2 0 0,0 1 0,0-1 0,-1 0 0,-1 1 0,-5 23 0,6-36-3,1 0 1,-1 1 0,1-1 0,-1 0 0,1 0 0,-1 0 0,0 0-1,1 1 1,-1-1 0,0 0 0,0 0 0,0-1 0,0 1-1,0 0 1,0 0 0,0 0 0,0-1 0,0 1 0,0 0 0,0-1-1,0 1 1,-1-1 0,1 1 0,0-1 0,0 0 0,-1 0 0,1 1-1,0-1 1,-1 0 0,1 0 0,0 0 0,0 0 0,-1-1-1,1 1 1,0 0 0,-1 0 0,1-1 0,0 1 0,0-1 0,0 1-1,-1-1 1,1 0 0,0 1 0,0-1 0,-2-1 0,-6-5-133,1 0 1,-1 0-1,1 0 1,-9-12-1,11 12-26,-50-49-1466,-72-55 0,-325-311-4719,129 98 2895,222 208 1877,72 78 1315,-42-39 0,25 28 221,30 31 83,0 1 0,-27-22 0,36 34 40,1 0 0,-1 1 1,0 0-1,0 0 0,0 0 0,0 1 0,-1 1 0,1-1 0,-1 1 0,-12-1 1,1 0 59,1-2 1,0 0 0,0-1 0,1 0 0,-28-15-1,-36-12 474,-136-30-461,-82-29-838,102 30 1701,196 62-451,7 3-150,19 10 100,34 16 96,9 7 548,71 51 0,-11-7 429,130 89 1457,-153-104-1910,-52-31-304,1-2 1,66 29-1,29 5-533,37 15-300,-140-64-4,0-2 0,59 11 1,34 10 0,-102-25 0,0-1 0,1-2 0,0-1 0,52 2 0,-56-8 0,-19 0 0,-1 0 0,1-1 0,0-1 0,0 0 0,-1 0 0,1-2 0,26-7 0,-38 9-26,0 0 0,0 0 0,0 0 1,0 0-1,0-1 0,0 1 1,0-1-1,0 1 0,0-1 0,0 0 1,-1 1-1,1-1 0,-1 0 1,0 0-1,1 0 0,-1-1 0,0 1 1,0 0-1,0 0 0,-1-1 1,2-2-1,-2 1-38,1 0 1,-1-1-1,0 1 0,-1 0 1,1 0-1,-1 0 1,0-1-1,0 1 0,0 0 1,0 0-1,-3-5 1,-1-1-54,0 0 1,-1 1 0,1 0-1,-2 0 1,0 1 0,0-1-1,0 1 1,-16-12 0,10 12 144,-1 0-1,-1 1 1,0 1 0,1 0-1,-30-6 1,-10-5-62,-71-31-1238,59 20 1135,-2 4-1,-103-24 1,103 36 420,1-3 0,-108-39-1,169 52-270,-26-13 135,32 15-144,0 0 0,0 0-1,0 0 1,-1 0-1,1 0 1,0 0 0,0 0-1,0 0 1,-1-1 0,1 1-1,0 0 1,0 0-1,0 0 1,0 0 0,0 0-1,-1-1 1,1 1 0,0 0-1,0 0 1,0 0-1,0 0 1,0-1 0,0 1-1,0 0 1,0 0-1,0 0 1,0-1 0,-1 1-1,1 0 1,0 0 0,0-1-1,0 1 1,0 0-1,1 0 1,-1 0 0,0-1-1,0 1 1,0 0-1,0 0 1,17-4 101,-4 4-57,0 2-1,-1 0 1,1 0-1,-1 1 1,1 1-1,-1 0 1,0 0-1,-1 1 1,20 12-1,45 16 208,-61-29-188,0 2 0,0 0 0,0 1 0,0 0 1,-1 1-1,-1 1 0,1 0 0,-1 0 0,22 23 0,-35-31-60,1-1 0,0 1 0,0 0 0,-1-1 0,1 1 0,-1 0 0,1 0 0,0 0 0,-1 0 0,0-1 0,1 1 0,-1 0 0,1 0-1,-1 0 1,0 0 0,0 0 0,0 0 0,0 0 0,1 0 0,-1 0 0,0 0 0,-1 0 0,1 1 0,0-1 2,-1 0-1,0 0 1,1 0-1,-1 0 1,0-1-1,0 1 1,1 0-1,-1-1 1,0 1-1,0-1 1,0 1-1,0-1 1,0 1-1,0-1 1,0 1-1,0-1 1,0 0-1,-1 1 1,-8 0 44,0 1 0,0-1 0,-16-1 1,19 0-35,-25 0 56,-202-4 582,218 3-647,0-1 1,-1-1 0,1 0 0,0-1 0,1-1 0,-1 0 0,1-1 0,-27-15 0,41 21-10,-1-1 0,1 0 0,0 0 0,-1 0 0,1 0 0,0 0 0,0-1 0,0 1 0,0 0 0,0 0 0,0-1 0,0 1 0,0-1 0,0 1 0,1-1 0,-2-1 0,2 2 0,0 0 0,0 1 0,0-1 0,0 0 0,1 0 0,-1 1 0,0-1 0,0 0 0,0 1 0,1-1 0,-1 0 0,0 0 0,1 1 0,-1-1 0,1 1 0,-1-1 0,1 0 0,-1 1 0,1-1 0,-1 1 0,1-1 0,-1 1 0,1-1 0,1 1 0,2-3 0,1 1 0,0 0 0,-1 0 0,1 0 0,0 1 0,0 0 0,0 0 0,9 0 0,174 2 0,-120 2 0,75-7 0,-142 5 0,0-1 0,1 0 0,-1 0 0,0 0 0,0 0 0,0 0 0,0-1 0,0 1 0,0 0 0,0 0 0,0-1 0,0 1 0,0-1 0,0 1 0,0-1 0,0 1 0,0-1 0,0 1 0,0-1 0,0 0 0,0 0 0,-1 1 0,2-3 0,-2 2 0,0 0 0,0 0 0,-1 0 0,1 0 0,0 0 0,-1 1 0,1-1 0,0 0 0,-1 0 0,0 0 0,1 0 0,-1 1 0,1-1 0,-1 0 0,0 1 0,0-1 0,1 0 0,-1 1 0,0-1 0,-1 0 0,-7-5 0,0 1 0,0 0 0,-18-7 0,-19-2 0,1 3 0,-2 2 0,1 1 0,-57-1 0,-196 9 0,141 3 0,151-3 0,2 1 0,1-1 0,-1 0 0,1 0 0,0-1 0,-1 1 0,1-1 0,0 0 0,-1 0 0,1 0 0,0 0 0,0-1 0,-4-2 0,8 4 0,-1 0 0,1 0 0,0-1 0,-1 1 0,1 0 0,0 0 0,0 0 0,-1-1 0,1 1 0,0 0 0,0 0 0,0-1 0,-1 1 0,1 0 0,0 0 0,0-1 0,0 1 0,0 0 0,0-1 0,0 1 0,0 0 0,0-1 0,-1 1 0,1 0 0,0-1 0,0 1 0,0 0 0,0-1 0,1 1 0,-1 0 0,0-1 0,0 1 0,0 0 0,0-1 0,0 1 0,0 0 0,0 0 0,1-1 0,-1 1 0,0 0 0,1-1 0,15-9 0,24-2 0,22 5 0,1 3 0,103 6 0,-47 1 0,-60-2 0,-1 3 0,1 3 0,66 17 0,-97-17 0,38 17 0,-50-17 0,0 0 0,0-2 0,1 0 0,0 0 0,0-2 0,31 3 0,6-7 0,-41 0 0,-38 1 0,-70-4 0,0-4 0,1-4 0,-95-24 0,159 30 0,22 6 0,0-1 0,1 0 0,-1-1 0,1 0 0,0 0 0,-1 0 0,1-1 0,0 0 0,0 0 0,-9-7 0,16 9 0,0 1 0,0-1 0,1 1 0,-1-1 0,0 1 0,1 0 0,-1-1 0,0 1 0,1 0 0,-1-1 0,1 1 0,-1 0 0,1-1 0,-1 1 0,0 0 0,1 0 0,-1-1 0,1 1 0,-1 0 0,1 0 0,-1 0 0,1 0 0,-1 0 0,1 0 0,-1 0 0,1 0 0,-1 0 0,1 0 0,0 0 0,-1 0 0,1 0 0,22-1 0,-9 2 0,1 1 0,-1 0 0,0 1 0,0 1 0,19 8 0,67 34 0,-26-10 0,123 69 0,-23-10 0,10-1 0,-153-84 0,-27-10 0,1 1 0,-1-1 0,0 1 0,0 1 0,0-1 0,0 1 0,0-1 0,-1 1 0,1 0 0,0 0 0,-1 1 0,0-1 0,1 1 0,-1 0 0,5 6 0,-7-9 0,-1 0 0,0 0 0,0 1 0,1-1 0,-1 1 0,0-1 0,0 0 0,0 1 0,0-1 0,0 0 0,0 1 0,0-1 0,0 0 0,0 1 0,0-1 0,0 1 0,0-1 0,0 0 0,0 1 0,0-1 0,0 0 0,0 1 0,0-1 0,0 1 0,-1-1 0,1 0 0,0 1 0,0-1 0,0 0 0,-1 0 0,1 1 0,0-1 0,-15 4 0,-17-6 0,32 2 0,-48-11 0,-73-24 0,74 19 0,-77-14 0,63 20 0,7 3 0,1-3 0,-68-21 0,118 30 0,1 1 0,0-1 0,0 0 0,0 0 0,0 0 0,-1 0 0,1 0 0,1-1 0,-1 1 0,-3-3 0,9-2 0,15 3 0,-6 3 0,1 1 0,-1 0 0,1 1 0,19 6 0,31 3 0,-76-20 3,-17-6-395,-351-103-8191,125 41 4884,-718-221 940,-20 30 1805,830 226 1404,-303-120-1,429 147-23,-1 1 0,0 2 0,-1 2 0,-60-7 0,65 17 29,34 0-442,-1 0 1,1 0-1,-1 0 0,1 0 1,-1 0-1,1 0 0,-1 0 1,1 1-1,-1-1 0,1 0 1,-1 0-1,1 1 0,-1-1 1,1 0-1,0 0 0,-1 1 1,1-1-1,-1 0 0,1 1 0,0-1 1,-1 1-1,1-1 0,0 1 1,0-1-1,-1 0 0,1 1 1,0-1-1,0 1 0,0-1 1,-1 1-1,1-1 0,0 1 1,0-1-1,0 1 0,0-1 1,0 1-1,0-1 0,0 1 1,0-1-1,0 1 0,0-1 1,1 1-1,-1-1 0,0 1 1,0-1-1,0 1 0,1-1 1,-1 1-1,0-1 0,0 1 1,1-1-1,-1 0 0,0 1 1,1-1-1,-1 1 0,0-1 1,1 0-1,-1 1 0,1-1 1,0 0-1,90 92 1925,-10-13-320,372 477 5303,-441-539-6863,124 164 1487,-134-178-1543,1 1 0,1-1-1,-1 0 1,0 0 0,1-1 0,-1 1-1,1-1 1,0 0 0,0 0 0,0 0-1,0 0 1,0 0 0,0-1 0,1 0-1,-1 0 1,0 0 0,1-1 0,4 1-1,-5-1-23,-1-1 0,0 1 0,0-1 0,0 0 0,0 0 0,0 0 0,0 0 0,0 0 0,0-1 0,-1 1 0,1-1 0,0 0 0,-1 0 0,1 0 0,-1 0 0,0 0 0,1-1 0,-1 1 0,0-1 0,-1 1 0,1-1 0,0 0 0,-1 1 0,0-1 0,2-5-1,1-4-159,0 1-1,-2-1 0,1 1 0,-1-1 0,0-22 0,-5-63-749,1 59 558,4 54 437,0-1 1,2 0-1,0 0 1,1 0-1,13 28 1,-7-19 3,2 0 0,1-1 1,21 29-1,-34-51-62,-1 0-1,1 0 1,0 0-1,-1 0 1,1 0-1,0 0 1,0 0-1,0 0 1,0 0-1,0 0 1,-1-1-1,2 1 1,-1 0-1,0-1 1,0 1-1,0 0 1,0-1-1,0 0 1,0 1-1,1-1 1,-1 0-1,0 1 1,0-1-1,1 0 1,1 0-1,-2-1-14,1 0-1,-1 0 1,0 0 0,0 0-1,0 0 1,0 0-1,0 0 1,-1 0 0,1-1-1,0 1 1,-1 0-1,1-1 1,0 1-1,-1 0 1,1-1 0,-1 1-1,0-1 1,1-1-1,1-13-255,0-1 1,0-29-1,-2 41 194,-3-638-5357,5 692 6000,2 0 0,2-1 0,25 94 0,62 143 1675,-29-98-1102,-22-59-502,-9-31 59,32 153-1,-76-319-2705,-18-97-1559,-227-800-5335,182 707 7945,44 149 954,-74-239 0,103 345 8,-10-26 220,5 23-64,3 19-18,4 17 419,2 0 0,1 0 0,1-1 0,2 0 0,15 44 0,-6-22 109,101 313 3336,-74-236-2813,40 127 862,-61-204-1527,-22-48-502,2 0 0,-1 0 0,0-1-1,0 1 1,1 0 0,-1 0 0,1-1-1,-1 1 1,1-1 0,0 1 0,-1-1-1,1 0 1,0 0 0,0 0 0,0 0-1,0 0 1,0 0 0,0 0 0,0-1-1,1 1 1,2 0 0,-4-1-33,0-1 1,1 1-1,-1 0 0,0-1 1,0 1-1,0-1 0,1 1 1,-1-1-1,0 1 0,0-1 1,0 0-1,0 0 0,0 0 1,0 1-1,0-1 1,0 0-1,-1 0 0,1 0 1,0 0-1,-1 0 0,1-1 1,0 1-1,-1 0 0,1 0 1,-1 0-1,0-1 0,1 1 1,-1-3-1,6-40-558,-6 39 546,1-61-1298,-14-111-1,0 24-75,10-197-769,4 366 2446,1 1 0,1-1 0,1 0 0,0 0 0,1-1 0,12 28 0,1-3 460,41 64 1,69 74 2057,158 172 0,-188-236-2228,258 293-133,-345-394-445,62 67 0,-64-71 0,0-1 0,1 0 0,-1-1 0,2 0 0,-1-1 0,18 8 0,-10-11 0,-18-3-10,0 0 0,0 0-1,0-1 1,0 1-1,1 0 1,-1-1-1,0 1 1,0 0-1,0-1 1,0 1-1,0-1 1,0 1-1,0 0 1,0-1-1,0 1 1,0 0-1,0-1 1,0 1-1,-1 0 1,1-1-1,0 1 1,0 0-1,0-1 1,0 1 0,0 0-1,-1 0 1,1-1-1,0 1 1,-24-29-763,-1 8 171,-1 2-1,0 1 1,-1 1-1,-47-22 1,2 1-856,-324-187-4765,-196-122 1621,541 316 4612,-4-3 115,-112-51 0,116 68 286,47 16-349,0 0 0,0 1 0,0-1 0,0 1 0,0 0 0,1 0 0,-1 0 0,0 1 0,0-1-1,-7 3 1,10-3-44,1 1-1,0-1 0,-1 0 1,1 0-1,0 1 1,-1-1-1,1 0 0,0 1 1,0-1-1,-1 0 0,1 1 1,0-1-1,0 0 1,0 1-1,-1-1 0,1 1 1,0-1-1,0 0 0,0 1 1,0-1-1,0 1 1,0-1-1,0 1 0,0-1 1,0 0-1,0 1 0,0-1 1,0 1-1,0-1 0,0 1 1,1-1-1,-1 0 1,0 1-1,0-1 0,0 0 1,0 1-1,1-1 0,-1 1 1,0-1-1,1 0 1,-1 0-1,0 1 0,1-1 1,-1 0-1,0 1 0,1-1 1,21 23 617,-13-15-346,216 212 4464,-104-108-3751,-71-64-164,3-2-1,1-3 0,91 55 1,-81-52 290,-51-36-914,0 1 1,1-2 0,0 0 0,19 9 0,-32-18-188,1 1-1,-1 0 1,1-1-1,-1 1 1,1-1 0,-1 1-1,1-1 1,-1 0 0,1 0-1,0 0 1,-1 0 0,1 0-1,0 0 1,-1 0-1,1 0 1,-1-1 0,2 1-1,-2-1-25,0 1 0,0-1 0,-1 1 0,1-1 0,0 0-1,-1 1 1,1-1 0,0 0 0,-1 0 0,1 1 0,-1-1-1,0 0 1,1 0 0,-1 0 0,1 1 0,-1-1 0,0 0 0,0 0-1,0 0 1,1 0 0,-1-1 0,0-3-85,-1 0 1,1 1 0,-1-1-1,0 0 1,0 1 0,0-1-1,0 1 1,-1 0-1,0-1 1,-3-5 0,-47-70-2403,-119-142 0,59 84 746,49 56 831,-174-222-2309,181 240 2520,32 39 403,2-2 0,0 0 0,2-1 0,-20-36 1,31 48 197,8 23 485,15 29 422,288 405 6554,-129-201-3797,321 466-198,-489-699-3369,-1 0 0,1 0 0,0-1 0,0 0 0,11 10 0,-16-16-6,0 1 0,0-1 0,0 0 0,1 0 0,-1 1 0,0-1 0,0 0 0,1 0 0,-1 0 0,0 1 0,0-1 0,1 0 0,-1 0 0,0 0 0,1 0 0,-1 0 0,0 0 0,1 1 0,-1-1 0,0 0 0,1 0 0,-1 0 0,0 0 0,1 0 0,-1 0 0,0 0 0,1-1 0,-1 1 0,0 0 0,1 0 0,-1 0 0,1 0 0,0-11-380,-8-19-294,-11-15-529,-2 1 0,-2 0 0,-41-60 0,40 66 501,-173-278-2104,-243-410-3952,412 676 6764,-10-17 0,-68-94 0,91 146 384,28 37 371,-1 0-265,19 36 574,68 112 2779,153 226 3172,-10 5-4033,-154-255-3131,58 116 149,-104-184 0,-39-70 0,-1-1 0,1 0 0,-1-1 0,1 1 0,1-1 0,-1 1 0,1-1 0,0-1 0,0 1 0,12 9 0,-16-15-4,0 0 1,-1 1-1,1-1 1,-1 0-1,1 0 0,0 1 1,-1-1-1,1 0 1,-1 0-1,1 0 1,0 0-1,-1 0 1,1 0-1,0 0 1,-1 0-1,1 0 1,0 0-1,-1 0 1,1 0-1,0 0 1,-1-1-1,1 1 1,-1 0-1,1 0 1,0-1-1,-1 1 1,1 0-1,-1-1 0,1 1 1,-1-1-1,1 1 1,-1-1-1,0 1 1,1-1-1,-1 1 1,1-1-1,-1 1 1,0-1-1,1 1 1,-1-1-1,0 0 1,0 1-1,0-1 1,1 1-1,-1-1 1,0 0-1,0 1 1,0-1-1,0 0 1,0 1-1,0-2 1,-1-38-572,-8 1-300,-2 0 0,-1 1-1,-28-60 1,11 29-544,-207-475-4938,67 163 3494,114 227 1462,61 167 1924,0 0 1,1-1 0,0 0 0,18 21-1,8 13 536,287 484 9129,-182-293-8078,-14-32-1799,214 385-298,-324-558-13,-13-26 0,1 0 0,0-1 0,1 1 0,0 0 0,0-1 0,0 1 0,0-1 0,1 0 0,0 0 0,0 0 0,7 6 0,-11-11-1,0 0 0,0 0 1,1 0-1,-1 0 1,0 1-1,0-1 0,0 0 1,0 0-1,0 0 1,0 0-1,0 0 1,0 0-1,0 0 0,1 0 1,-1 0-1,0 0 1,0 0-1,0 0 0,0 0 1,0 0-1,0 0 1,0 0-1,1 0 0,-1 0 1,0 0-1,0 0 1,0 0-1,0 0 0,0 0 1,0 0-1,0 0 1,0 0-1,1 0 0,-1 0 1,0 0-1,0 0 1,0 0-1,0-1 1,0 1-1,0 0 0,0 0 1,0 0-1,0 0 1,0 0-1,0 0 0,0 0 1,0 0-1,1 0 1,-1-1-1,0 1 0,0 0 1,0 0-1,0 0 1,0 0-1,0 0 0,0 0 1,0 0-1,0 0 1,0-1-1,0 1 1,0 0-1,-4-11-239,-8-15-507,-77-127-3001,-40-71-269,-322-566-3287,393 694 7084,-92-143 149,126 197 109,20 33-4,0 0-1,-2 1 1,1-1-1,-1 1 1,0 0 0,-7-7-1,13 15-18,-1-1-1,1 1 0,0 0 1,0-1-1,-1 1 1,1 0-1,0 0 1,-1-1-1,1 1 0,0 0 1,-1 0-1,1-1 1,-1 1-1,1 0 0,0 0 1,-1 0-1,1 0 1,-1 0-1,1 0 1,0 0-1,-1 0 0,1 0 1,-1 0-1,1 0 1,-1 0-1,1 0 0,0 0 1,-1 0-1,1 0 1,-1 0-1,0 1 1,-3 12 429,7 21 163,17 23 577,1 0-1,3-2 1,48 81-1,-39-76-419,-2 1-1,30 87 1,-57-138-715,17 60 582,-14-45-308,-7-20-221,-3-7-62,-20-30-505,-82-118-1405,-127-138-1,67 96 532,363 410 5407,-81-72-2688,78 86 467,-192-228-1800,1-1 1,1 1 0,-1-1 0,0 0 0,8 4 0,-11-7-49,-1 0 0,1 1 0,-1-1 0,1 0 0,-1 0 0,1 0 0,0 1 0,-1-1 0,1 0 1,-1 0-1,1 0 0,0 0 0,-1 0 0,1 0 0,-1 0 0,1 0 0,0 0 0,-1-1 0,1 1 0,-1 0 0,1 0 1,0-1-1,0 0-17,-1 1 1,1-1 0,-1 0 0,0 0 0,1 1-1,-1-1 1,0 0 0,0 0 0,1 0-1,-1 0 1,0 0 0,0 0 0,0 1-1,0-1 1,0 0 0,0 0 0,0 0 0,-1 0-1,1 0 1,-1-1 0,-2-10-133,0 0 0,-1 0-1,-1 1 1,0 0 0,0 0 0,-10-14 0,-48-64-706,34 52 487,10 12 126,6 9 265,1-1 0,1 0 1,-11-20-1,84 137 1096,-46-73-947,1-1 0,1-1 0,2 0 0,0-2-1,30 28 1,-50-51-163,1 1-1,-1-1 0,0 1 0,1-1 1,0 1-1,-1-1 0,1 1 0,-1-1 1,1 0-1,-1 1 0,1-1 0,0 0 1,-1 0-1,1 1 0,0-1 0,-1 0 1,1 0-1,0 0 0,0 0 0,-1 0 1,1 0-1,0 0 0,-1 0 0,1 0 1,0 0-1,-1 0 0,1 0 0,0-1 1,-1 1-1,2-1 0,-1 0-26,0 0-1,0 0 1,0 0-1,-1 0 1,1-1 0,-1 1-1,1 0 1,-1-1-1,1 1 1,-1 0-1,0-1 1,1 1 0,-1-1-1,0-1 1,0-7-190,0 1 1,0-1-1,-3-15 1,-9-28-912,-37-102 0,-37-48-794,30 73 971,-83-298-1328,115 341 1852,22 81 387,0 2-12,1 0 0,0 0 0,0 0-1,0-1 1,1 1 0,0 0 0,-1-6-1,4 9 318,1 9-57,2 12 135,15 48 1578,54 122 0,-31-88-357,171 398 3036,-41-100-2188,-155-358-1929,-33-94-1505,-4-2 299,-3 0-1,-3 1 1,-2 1-1,-41-62 1,35 72 877,30 39-144,0 0 0,-1 1 0,1-1 0,-1 1 0,0-1 0,1 1 0,-1 0 0,0 0 0,-1 1 0,1-1 0,-6-2 0,8 4-10,0 0 1,1 1 0,-1-1 0,0 0 0,0 0 0,1 1 0,-1-1-1,0 1 1,1-1 0,-1 1 0,1-1 0,-1 1 0,1-1 0,-1 1 0,1-1-1,-1 1 1,1 0 0,-1-1 0,1 1 0,0 0 0,-1-1 0,1 1-1,0 0 1,-1 0 0,1-1 0,0 1 0,0 0 0,0 0 0,0-1 0,0 1-1,0 1 1,-3 30 105,3-28-93,0 25 86,1 1 0,1-1 0,2 0 0,1 1 0,1-1 0,1-1-1,2 0 1,15 36 0,-13-27 12,-11-18-31,-1-19-84,1 0 0,0 1 0,0-1 0,0 1 0,-1-1 0,1 0 0,0 1 0,-1-1 0,1 1 0,0-1 0,0 0 0,-1 0 0,1 1 0,-1-1 0,1 0 0,0 0 0,-1 1 0,1-1 0,-1 0 0,1 0 0,-1 0 0,1 0 0,0 1 0,-1-1 0,1 0 0,-1 0 0,1 0 0,-1 0 0,1 0 0,-1 0 0,0 0 0,-2-2-47,0 0 1,0 1-1,0-1 0,1 0 0,-1 0 0,0-1 0,1 1 1,0 0-1,-1-1 0,1 0 0,-3-4 0,-3-3-188,-93-118-1418,72 87 938,-60-64 0,88 104 721,0-1 0,-1 1 0,1-1 0,-1 1 0,1-1 0,-1 1 0,0 0-1,1 0 1,-1 0 0,0 0 0,0 0 0,0 0 0,0 1 0,0-1 0,0 0 0,0 1 0,-2-1 0,3 1-1,1 1 0,-1-1 0,1 0 0,-1 0 0,1 0 0,-1 1 0,1-1 0,0 0 0,-1 1 0,1-1 0,-1 0 0,1 1 0,0-1 0,-1 0 0,1 1 0,0-1 0,-1 1 0,1-1 0,0 1 0,0-1 0,-1 1 0,1-1 0,0 1 0,-2 22 126,6 9 127,14 56 1,-12-64-135,0-1 0,-2 2 0,-1-1 0,1 43 0,-5-61-87,0 1 0,0-1 0,0 0 0,-1 0 0,1 0 0,-1-1 1,-1 1-1,1 0 0,-1-1 0,0 0 0,0 1 0,-7 7 0,-2 0 100,-1 0-1,-27 21 1,27-24-35,1 0 0,0 1 0,0 0-1,-12 16 1,-63 92 623,78-107-620,0-1 0,-1 0-1,-1-1 1,0 0 0,-23 16 0,32-27-271,9-7-162,13-11-315,116-99-1727,-60 53 1302,79-84 1,-145 139 1031,0-1 0,-1 0 0,0-1 0,-1 0 0,0 0 0,-1-1 0,9-22 0,-15 35 40,-1-1 0,0 1-1,0-1 1,1 1 0,-1-1 0,0 0-1,0 1 1,0-1 0,0 1-1,0-1 1,0 0 0,0 1 0,0-1-1,0 0 1,0 1 0,0-1 0,-1 1-1,1-1 1,0 0 0,0 1-1,-1-1 1,1 0 0,-11 3 189,-15 17 141,24-17-313,-109 106 791,81-76-490,-1-2 0,-2 0 1,-59 40-1,46-33 24,40-31-291,0 0-1,-1 0 0,1-1 1,-1 0-1,0 0 0,-1-1 0,1 0 1,-1 0-1,0-1 0,-11 4 1,18-7-51,-1 0 0,1 0 0,-1 0 0,1 0 0,0-1 0,-1 1 1,1 0-1,-1-1 0,1 1 0,-1-1 0,1 1 0,0-1 0,-1 0 0,1 0 0,0 1 0,0-1 1,0 0-1,-1 0 0,1 0 0,0 0 0,0 0 0,0-1 0,1 1 0,-1 0 0,0 0 1,0-1-1,1 1 0,-1 0 0,1-1 0,-1 1 0,1-1 0,-1 1 0,1-3 0,-3-9-226,1 1 1,0 0-1,0-15 0,2 21 105,10-472-5241,4 167 3876,-14 222 754,-17-130 1,14 204 498,1 23 474,4 30 570,64 588 7746,-37-1-4927,-24-106-3576,-5-517-68,-3 30 24,-4-24-41,6-8 17,0 0 0,1 0 0,-1-1-1,0 1 1,0 0 0,1-1 0,-1 1 0,0 0-1,1-1 1,-1 1 0,0-1 0,1 1-1,-1-1 1,1 1 0,-1-1 0,1 1-1,-1-1 1,0-1 0,-24-30-755,2-2-1,1 0 1,1-1 0,-30-74 0,-41-165-2965,10 27 1317,-90-151-1232,137 309 2908,38 161 2188,68 270 1577,-58-312-2634,-5-26-188,-2-19-330,-2-17-228,-1 0-1,-2 0 1,-4-52-1,-21-97-840,17 135 1058,-88-423-1162,94 465 1306,0 0 0,0 0 0,-1 0 0,0 0 0,0 0 0,0 0 1,0 1-1,0-1 0,-1 1 0,1-1 0,-4-3 0,5 7 5,0-1-1,0 1 1,1-1-1,-1 1 1,0-1-1,0 1 1,1-1-1,-1 1 1,0 0-1,0-1 1,0 1-1,0 0 1,0 0-1,0 0 1,1 0-1,-1 0 1,0 0-1,0 0 1,0 0-1,0 0 1,-1 0-1,0 1 5,1 0-1,-1 0 0,1 0 0,-1 0 0,1 0 0,-1 0 0,1 0 1,0 1-1,-1-1 0,1 1 0,0-1 0,0 0 0,0 1 0,0 0 1,0 1-1,-10 19 384,2 1 1,1 0-1,-11 48 1,2-6 546,13-50-684,-169 559 7554,-24-12-5891,163-477-1931,-4-1 0,-4-2 0,-78 115 0,-2-27 0,-106 159 0,207-289 0,1 1 0,-26 78 0,18-45 0,15-35 0,12-30 0,-2-1 0,1 0 0,-1 0 0,-1 0 0,1 0 0,-1 0 0,-1-1 0,-8 12 0,11-20-255,2-11 51,7-13-213,25-42-738,2 1 0,4 2 0,65-86 0,-58 97-92,53-50 0,-72 79 1013,1 1-1,1 2 1,1 1 0,31-17-1,-27 17 462,-1-1 0,47-42-1,-10 7-823,443-364-3184,-296 233 3889,-206 178 19,1 2 0,0-1 0,0 1 0,1 1-1,-1 0 1,2 1 0,13-5 0,-25 9-110,0 1 0,0 0 0,0-1 0,1 1 0,-1 0 0,0 0-1,0 0 1,0 0 0,0 0 0,0 0 0,0 0 0,0 0 0,1 0 0,-1 1-1,0-1 1,0 0 0,0 1 0,0-1 0,0 0 0,0 1 0,0 0 0,0-1-1,0 1 1,0 0 0,0 0 11,-1 0 0,1 1 0,-1-1 0,1 0 0,-1 0 1,0 0-1,1 1 0,-1-1 0,0 0 0,0 0 0,0 1 0,0-1 0,0 0 0,0 0 0,-1 1 0,1-1 0,-1 2 0,-1 5 96,-1 1-1,-1-1 1,0 0-1,-7 12 0,3-7 33,0 0 0,-2 0 0,1-1 0,-2-1 0,1 0 0,-15 11 0,22-19-109,-1 0 0,1 0 0,-1-1 0,0 1 0,0-1 1,0 0-1,0 0 0,0-1 0,-1 1 0,1-1 0,0 0 0,-1 0 1,1 0-1,-1-1 0,1 1 0,-1-1 0,1 0 0,-1-1 0,1 1 1,-1-1-1,1 0 0,-1 0 0,1 0 0,0-1 0,-6-1 0,6 0-67,0 0 0,0 0 0,0-1-1,0 1 1,1-1 0,0 0-1,-1 0 1,1 0 0,1 0-1,-1 0 1,0-1 0,1 1 0,0-1-1,0 0 1,1 0 0,-1 0-1,1 1 1,0-1 0,0 0-1,1-1 1,-1-6 0,0-11-185,2 0 0,0 0 0,5-30 0,27-107-662,3-26-25,-35 178 861,0 4 25,0-1 0,0 1 0,-1-1 0,1 1-1,-1-1 1,0 0 0,-1 1 0,1-1 0,-1 1 0,0-1 0,0 1 0,0-1 0,-4-8 0,5 13 15,0 0 0,-1 0 0,1-1 1,0 1-1,0 0 0,-1 0 0,1-1 0,0 1 1,-1 0-1,1 0 0,0 0 0,-1 0 0,1-1 1,0 1-1,-1 0 0,1 0 0,0 0 0,-1 0 1,1 0-1,0 0 0,-1 0 0,1 0 1,0 0-1,-1 0 0,1 0 0,-1 0 0,1 0 1,0 0-1,-1 1 0,1-1 0,0 0 0,-1 0 1,1 0-1,0 0 0,0 1 0,-1-1 0,-11 15 200,-5 19 150,-39 134 975,29-88-633,-6 18 34,29-88-631,-1 0 0,0-1 0,0 0 0,-1 0 0,0 0 0,-1-1 0,-8 9 1,3-9 251,12-18-226,14-19-414,18-19-280,2 1-1,2 2 1,55-53-1,-61 67 242,-23 23 354,-1 1 0,1-1 0,0 1 0,1 1 0,-1-1 0,1 2 0,1-1 0,-1 1 0,15-7 0,-23 12-22,0 0 1,1 1-1,-1-1 0,0 0 0,0 0 1,1 0-1,-1 1 0,0-1 0,0 0 0,1 0 1,-1 1-1,0-1 0,0 0 0,0 1 1,0-1-1,1 0 0,-1 0 0,0 1 1,0-1-1,0 0 0,0 1 0,0-1 1,0 0-1,0 1 0,0-1 0,0 0 1,0 1-1,0-1 0,0 0 0,0 1 1,0-1-1,0 0 0,0 1 0,0-1 1,0 0-1,-1 1 0,1-1 0,0 0 1,0 0-1,0 1 0,-1-1 0,-4 18 135,0-7-25,-1 0 0,0 0 0,0-1 0,-16 19 0,14-18-10,0 0 0,0 1 0,-8 17 1,14-20 200,5-8-185,15-15-245,22-25-304,37-49 51,-91 106 668,1 1-1,1 0 1,-11 24-1,-1-1-97,-12 33 60,27-53-110,-2 0-1,-16 25 1,17-36-6,7-16-158,10-25-451,18-22-439,2 0 1,48-68-1,-26 44-199,94-145-1082,147-257-1507,-196 271 3177,-65 139 284,-71 176 2403,-80 152 912,103-218-2045,-17 53 0,-11 27 363,9-21-432,31-78-583,-1 0-1,-1-1 1,-1 0 0,-22 37-1,31-58-365,1-1 0,0 0 0,0 1 0,0-1 0,-1 1 0,1-1 0,0 0 0,0 1 0,-1-1 0,1 0 0,0 1 0,-1-1-1,1 0 1,0 0 0,-1 1 0,1-1 0,0 0 0,-1 0 0,1 1 0,-1-1 0,1 0 0,0 0 0,-1 0 0,1 0 0,-1 0-1,1 0 1,0 0 0,-1 0 0,1 0 0,-1 0 0,0 0 0,-5-13-79,2-28-587,4 37 620,0-371-2830,2 160 1453,-2 210 1362,0-1 1,0 0-1,1 0 0,0 0 0,0 0 1,0 1-1,1-1 0,0 1 0,0-1 1,0 1-1,1 0 0,5-9 1,-7 12 62,1 0 1,1 0 0,-1 0-1,0 0 1,1 0 0,-1 0-1,1 1 1,-1-1 0,1 1-1,0-1 1,-1 1-1,1 0 1,0 0 0,0 0-1,0 1 1,0-1 0,0 1-1,0 0 1,0-1 0,0 1-1,0 0 1,0 1 0,0-1-1,0 1 1,0-1 0,4 2-1,1 2 83,0 0 0,1 0-1,-1 0 1,-1 1-1,1 1 1,-1-1 0,0 1-1,0 0 1,-1 1-1,1-1 1,7 13-1,2-2 172,418 534 3924,-361-451-3643,-70-95-533,9 12 152,1-1 0,0 0 0,27 24 0,-39-39-165,-1 0 0,1-1 0,-1 1 0,1-1 0,-1 1 0,1-1 0,0 1 0,-1-1 0,1 0 0,0 1 1,-1-1-1,1 0 0,0 1 0,0-1 0,-1 0 0,1 0 0,0 0 0,0 0 0,0 0 0,-1 0 0,1 0 0,0 0 0,0 0 0,-1 0 0,2 0 0,-1-1-19,0 0-1,-1 1 1,1-1-1,-1 0 0,1 0 1,-1 1-1,0-1 1,1 0-1,-1 0 0,0 0 1,0 0-1,1 1 1,-1-1-1,0 0 0,0 0 1,0 0-1,0 0 1,0-1-1,0-4-122,-1-1-1,0 1 1,0-1 0,-4-11-1,-21-45-973,-2 2 0,-4 0 0,-2 2 0,-72-95 0,-57-86-1665,99 139 1540,-105-126-1,168 226 1252,0 0-1,0-1 0,0 1 0,0 0 1,0 0-1,0 0 0,0 0 0,0 0 0,0 1 1,-1-1-1,1 0 0,0 0 0,-1 1 0,1-1 1,0 1-1,-1-1 0,1 1 0,-2-1 0,2 1 2,0 1-1,1-1 0,-1 0 1,0 1-1,0-1 0,1 0 1,-1 1-1,1-1 0,-1 1 1,0-1-1,1 1 0,-1-1 1,1 1-1,-1-1 0,1 1 1,0 0-1,-1-1 0,1 1 1,-1 0-1,1-1 0,0 1 1,0 0-1,-1 0 0,1 0 0,-2 9 122,0 0-1,1-1 0,1 1 0,-1 10 0,1-15-129,2 24 499,2 0 0,0 0 0,2 0 0,2-1 0,0 1 0,13 26 0,-13-30-262,191 489 5476,-30-84-3650,-151-375-1969,-2 1 0,14 93 1,-43-178-1279,-18-51 1,6-20-1547,3-1 0,-11-142 1,10-204-2577,23 433 5225,-9-672-540,50 1 702,-23 553-92,6-66 0,1 3 46,-28 246 1105,3 0 1,1 0-1,4-1 1,15 80-1,77 202 2853,22 92-427,-104-360-2453,43 113-1,-24-90-383,-20-47-737,2-2 1,1 0-1,34 55 0,25 28-3,-26-38 0,74 168 0,-102-200 0,16 55 0,-32-81 0,0-1 0,-1 1 0,-2 0 0,1 42 0,-3-48 0,0-14 0,-1 1 0,0 0 0,0-1 0,-1 1 0,-1 10 0,-2-13-1,-1-11-53,-3-12-164,3-9-247,1-1 1,-1-36 0,5 47 230,0 1-1,-2-1 1,0 0-1,-1 0 1,-1 1-1,-1 0 1,-1-1-1,-14-30 1,15 39 79,0 0 0,1-1 1,0 0-1,0 0 0,1 0 0,0 0 1,1 0-1,1-1 0,0 1 1,0-1-1,1 1 0,2-14 1,-2 20 141,1 0 0,0 0 1,0 0-1,0 1 0,1-1 1,0 0-1,0 1 1,0-1-1,0 1 0,1-1 1,-1 1-1,1 0 0,0 0 1,1 1-1,-1-1 1,0 0-1,1 1 0,0 0 1,0 0-1,0 0 0,0 0 1,1 1-1,-1 0 1,1 0-1,-1 0 0,1 0 1,0 1-1,0 0 0,-1 0 1,7-1-1,13 1 199,0 0 0,-1 2 0,1 1 0,45 9 0,-16-2 38,82 17 324,-85-14-206,0-3 0,67 4 0,444-12 1997,-266-3-1256,-245 0-1056,-33 1-27,1 0 0,-1 1 1,1 1-1,-1 0 0,1 2 0,25 6 1,-42-9-1,-1 0 0,1 0 0,-1 0 0,0 0 0,1 0 0,-1 0 0,1 0 0,-1 1 0,1-1 0,-1 0 0,1 0 0,-1 0 0,0 1 0,1-1 0,-1 0 0,1 0 0,-1 1 0,0-1 0,1 0 0,-1 1 0,0-1 0,1 0 0,-1 1 0,0-1 0,0 1 0,0-1 0,1 0 0,-1 1 0,0 0 0,-13 4 0,-25-3 0,-8-6 0,-77-19 0,22 4 0,47 7-417,0-1 0,-67-28 1,70 23 174,0 1 1,-80-14 0,17 9 378,96 18-131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9T09:46:10.06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655 1090 9830,'15'0'713,"0"-1"1,25-4-1,-36 4-683,-1 1-1,1-1 1,0 0-1,-1 0 0,0 0 1,1-1-1,-1 1 1,0-1-1,1 1 1,-1-1-1,0 0 1,0-1-1,0 1 1,-1 0-1,1-1 1,-1 1-1,1-1 0,-1 0 1,0 0-1,3-5 1,-5 8-17,0 0 0,0-1 0,1 1 1,-1-1-1,0 1 0,0 0 0,0-1 1,0 1-1,0-1 0,0 1 0,0-1 0,0 1 1,0 0-1,0-1 0,0 1 0,0-1 1,0 1-1,0-1 0,-1 1 0,1 0 0,0-1 1,0 1-1,0-1 0,-1 1 0,1 0 0,0-1 1,0 1-1,-1 0 0,1-1 0,0 1 1,-1 0-1,1 0 0,0-1 0,-1 1 0,0 0 1,-19-4 284,-21 10 178,39-5-410,1-1 0,-1 1 0,1-1 0,-1 1-1,1 0 1,0 0 0,-1 0 0,1-1 0,0 2 0,-1-1-1,1 0 1,0 0 0,-2 3 0,3-1 457,11-9-231,-5 1-320,-1 0-1,0 0 1,-1 0-1,0-1 1,7-10-1,-10 15 35,-1 0 0,1 0 0,0-1 0,-1 1-1,1 0 1,-1 0 0,0 0 0,1-1-1,-1 1 1,0 0 0,0 0 0,0-1 0,0 1-1,0 0 1,0-1 0,0 0 0,-1 1 9,1 0 1,-1 0-1,0 1 1,1-1-1,-1 0 1,1 1 0,-1-1-1,0 1 1,0-1-1,1 1 1,-1-1-1,0 1 1,0-1-1,1 1 1,-1 0-1,0-1 1,0 1 0,0 0-1,0 0 1,0 0-1,0 0 1,0-1-1,1 1 1,-1 0-1,0 1 1,-2-1 0,-3 0 48,0 1 0,0 0 0,0 1 1,0-1-1,0 1 0,0 0 0,0 0 1,-6 5-1,-48 29 482,26-15-236,17-9-120,17-12-184,0 0 0,0 1 0,0-1 0,-1 0-1,1 0 1,0 0 0,0 0 0,0 1 0,0-1 0,0 0 0,0 0-1,0 0 1,0 0 0,0 1 0,0-1 0,-1 0 0,1 0 0,0 0-1,0 1 1,0-1 0,0 0 0,0 0 0,0 0 0,0 1 0,1-1-1,-1 0 1,0 0 0,0 0 0,0 1 0,0-1 0,0 0 0,0 0 0,0 0-1,0 0 1,0 1 0,1-1 0,-1 0 0,0 0 0,0 0-1,28 7 456,-2-3-256,-22-2-163,-1 1 1,1-1-1,-1 0 1,0 1-1,0-1 0,0 1 1,-1 0-1,1 0 1,0 0-1,-1 1 1,0-1-1,0 1 1,0-1-1,0 1 1,-1-1-1,1 1 0,-1 0 1,0 0-1,1 4 1,3 14 159,-1-1 0,1 26-1,-4-38-159,4 276 1933,-8-156-1044,-2-181-1708,-2 0 0,-22-80 1,2 2-544,18 73 718,29 155 1519,7 53-19,-18-82-332,30 111-1,-14-71-70,-23-100-447,0-2-1,0 1-1,0-1 0,-1 1 0,0 0 0,0-1 0,-1 1 0,0 0 0,0-1 0,-1 1 0,-2 9 1,3-17-48,0 0 0,0 0 0,0 0 0,0 1 0,0-1 0,0 0 0,0 0 0,-1 0 0,1 0 0,0 0 0,0 1-1,0-1 1,0 0 0,0 0 0,0 0 0,-1 0 0,1 0 0,0 0 0,0 1 0,0-1 0,0 0 0,-1 0 0,1 0 0,0 0 0,0 0 0,0 0 0,-1 0 0,1 0 0,0 0 0,0 0 0,0 0 0,-1 0 0,1 0 0,0 0 0,0 0 0,0 0 0,0 0 0,-1 0 0,1 0 0,-9-8-159,-8-17-239,13 18 312,-20-29-293,8 11 45,-1 0-1,-21-21 1,-107-132-1191,108 130 1152,-137-172-1352,171 216 1725,0 0 0,-1 1 0,0-1 0,1 1 0,-1-1 0,0 1 0,-5-2 0,8 4 10,1 1 0,-1 0 0,1-1 0,-1 1 0,1 0 1,-1 0-1,0 0 0,1 0 0,-1-1 0,1 1 1,-1 0-1,0 0 0,1 0 0,-1 0 0,1 0 0,-1 1 1,0-1-1,1 0 0,-1 0 0,1 0 0,-1 0 1,1 1-1,-1-1 0,0 0 0,0 1 0,0 0 6,1 0-1,-1 0 1,0 1-1,0-1 1,1 0-1,-1 1 1,1-1-1,-1 0 0,1 1 1,0-1-1,0 0 1,-1 1-1,1-1 1,0 1-1,0-1 1,1 2-1,-1 10 110,1 0 0,1-1 0,1 1 0,0-1 0,6 18 0,27 60 428,-35-87-529,10 21 230,-1 0 0,-1 1 0,-1 0 0,6 34 0,-12-44-108,1 0 0,1 0 0,1 0-1,-1-1 1,2 0 0,9 18 0,-15-32-145,0 0-1,0 1 1,0-1 0,0 0-1,0 0 1,0 0 0,0 0-1,0 0 1,0 0 0,0 0-1,0 1 1,0-1 0,0 0-1,0 0 1,1 0 0,-1 0-1,0 0 1,0 0 0,0 0-1,0 1 1,0-1 0,0 0-1,0 0 1,0 0 0,0 0-1,0 0 1,0 0 0,0 0-1,1 0 1,-1 0 0,0 0-1,0 0 1,0 1 0,0-1-1,0 0 1,0 0 0,0 0-1,1 0 1,-1 0 0,0 0-1,0 0 1,0 0 0,0 0-1,0 0 1,0 0 0,1 0-1,-1 0 1,0 0 0,0 0-1,0 0 1,0 0 0,0-1-1,0 1 1,0 0 0,1 0-1,-1 0 1,0 0 0,0 0-1,0 0 1,0 0 0,0 0-1,0 0 1,1-12-174,-5-15-116,-2 2 19,0 0-1,-12-25 1,16 43 204,-1 0-1,0 1 1,-1-1 0,0 1 0,0 0-1,0 0 1,0 1 0,-1-1 0,0 1 0,0 0-1,-1 1 1,-8-7 0,14 11 74,-1-1 0,0 1 1,1 0-1,-1-1 0,0 1 0,1 0 1,-1 0-1,0 0 0,1 0 0,-1-1 1,0 1-1,1 0 0,-1 0 0,0 0 1,1 0-1,-1 1 0,0-1 0,1 0 1,-1 0-1,0 0 0,1 0 0,-1 1 1,0-1-1,1 0 0,-1 1 0,1-1 1,-1 0-1,0 1 0,1-1 0,-1 1 1,1-1-1,-1 1 0,1-1 0,0 1 1,-1-1-1,1 1 0,-1 0 0,1-1 1,0 1-1,0 0 0,-1-1 0,1 1 1,0 0-1,0-1 0,0 1 0,0 0 1,-1 1-1,-4 37 227,5-37-225,1 58 314,0-46-256,-1 0 0,0 1 0,0-1 1,-2 0-1,-3 18 0,5-30-54,0-1 1,-1 0-1,1 1 0,-1-1 0,1 0 1,-1 1-1,1-1 0,-1 0 1,0 0-1,0 1 0,1-1 0,-1 0 1,0 0-1,0 0 0,0 0 1,0 0-1,-1-1 0,1 1 0,0 0 1,0 0-1,0-1 0,-1 1 1,1-1-1,0 1 0,-1-1 0,1 1 1,0-1-1,-1 0 0,1 1 0,0-1 1,-3 0-1,9-8 47,0 1-1,0-1 1,-1 0 0,5-10-1,-9 13-73,0 1 0,0-1 0,0 0 0,-1 0 0,0 0 0,0 0-1,0 1 1,0-1 0,-1 0 0,0 1 0,0-1 0,0 1 0,0 0 0,-1-1-1,0 1 1,0 0 0,0 1 0,0-1 0,-1 1 0,1-1 0,-1 1 0,-5-4 0,8 7 19,1 0 0,-1 0 1,1 0-1,-1 0 1,1 0-1,-1 0 1,1 0-1,-1 0 1,1 0-1,-1 0 1,1 0-1,-1 0 0,1 0 1,-1 0-1,1 1 1,0-1-1,-1 0 1,1 0-1,-1 1 1,1-1-1,0 0 1,-1 1-1,1-1 0,0 0 1,-1 1-1,1-1 1,0 0-1,-1 1 1,1-1-1,0 1 1,0-1-1,0 0 1,-1 1-1,1-1 0,0 1 1,0-1-1,0 1 1,0-1-1,0 1 1,0-1-1,0 1 1,0 0-1,-4 28 118,4-23-80,0-4-31,0 0 0,-1 0 1,1 1-1,0-1 1,-1 0-1,1 0 1,-1 0-1,1 0 0,-1-1 1,0 1-1,0 0 1,0 0-1,0 0 0,0 0 1,-1-1-1,1 1 1,0-1-1,-1 1 0,1-1 1,-1 1-1,1-1 1,-1 0-1,0 0 1,0 0-1,1 0 0,-1 0 1,-2 1-1,1-2-7,1 0 0,-1 0-1,1 0 1,-1-1 0,1 1 0,-1-1-1,1 1 1,-1-1 0,1 0-1,0 0 1,-1 0 0,1 0 0,0 0-1,0 0 1,0-1 0,0 1-1,0-1 1,0 1 0,0-1 0,0 0-1,-2-4 1,-12-7 48,10 10 53,9 6 49,-2-2-149,0-1 1,-1 1-1,1 0 0,0-1 1,0 1-1,0-1 0,-1 1 0,1-1 1,0 1-1,0-1 0,0 1 0,0-1 1,0 0-1,0 0 0,0 1 0,0-1 1,0 0-1,0 0 0,0 0 1,-1 0-1,1 0 0,0 0 0,0-1 1,0 1-1,0 0 0,0 0 0,0-1 1,0 1-1,0 0 0,0-1 1,0 1-1,1-2 0,-1 1-6,-1 0-1,1 0 1,0 0 0,-1 0-1,1 0 1,-1 0 0,1 0-1,-1 0 1,1 0 0,-1 0-1,0 0 1,0 0 0,0 0-1,1-1 1,-1 1 0,0 0-1,0 0 1,-1 0 0,1 0-1,0-1 1,0 1 0,0 0-1,-1 0 1,1 0 0,-1 0-1,1 0 1,-1 0-1,0-2 1,-5-10 32,5 10-33,0 0 0,-1 0 0,1 0 0,-1 0 0,1 0 0,-1 0 0,0 1 0,0-1 0,0 1 0,-4-4 0,32 47 447,-11-16-326,-10-17-45,-13-29-339,4 4 110,8 12 220,-2 6-54,-1 0 0,1 0 1,-1-1-1,1 1 0,-1 0 0,0 0 1,1 1-1,-1-1 0,0 0 0,0 0 1,0 1-1,0-1 0,0 0 0,1 4 1,61 119 414,-25-44-138,-38-80-287,0 1 1,0 0 0,0-1-1,0 1 1,1-1 0,-1 1-1,0-1 1,0 1 0,0-1-1,1 1 1,-1-1-1,0 1 1,1-1 0,-1 1-1,0-1 1,1 0 0,-1 1-1,0-1 1,1 0-1,-1 1 1,1-1 0,-1 0-1,1 1 1,-1-1 0,1 0-1,-1 0 1,1 1 0,-1-1-1,2 0 1,-1-17-340,-8-29-214,2 24 342,-1-1 0,-1 2 0,-1-1 0,-1 1 0,-1 0 0,-13-20 0,23 40 215,-1 0 0,1 0 0,0 1 0,-1-1 0,1 0 0,-1 1 0,1-1 0,-1 0 0,1 1 0,-1-1-1,1 1 1,-1-1 0,0 1 0,1-1 0,-1 1 0,0-1 0,0 1 0,1 0 0,-1 0 0,0-1 0,-1 1 0,1 0-1,1 0 1,-1 1-1,1-1 1,0 0 0,-1 1-1,1-1 1,-1 1-1,1-1 1,-1 1-1,1-1 1,0 1 0,0-1-1,-1 1 1,1-1-1,0 1 1,0-1-1,-1 1 1,1 0-1,0-1 1,0 1 0,0 1-1,-3 46 188,3-37-146,0-8-33,-1 0 0,1 0 0,-1-1 1,0 1-1,1 0 0,-1 0 0,0-1 0,-1 1 0,1-1 1,0 1-1,-1-1 0,1 1 0,-1-1 0,0 0 0,0 0 0,0 0 1,0 0-1,0 0 0,0 0 0,-1 0 0,1-1 0,-3 2 1,3-2-15,0-1 1,0 1-1,0-1 1,0 1 0,1-1-1,-1 0 1,0 1-1,0-1 1,0 0-1,0 0 1,0-1 0,0 1-1,0 0 1,0-1-1,0 1 1,1-1 0,-1 1-1,0-1 1,0 0-1,1 0 1,-1 0-1,0 0 1,1 0 0,-1 0-1,1 0 1,-1-1-1,1 1 1,0 0 0,-1-1-1,1 1 1,0-1-1,-2-2 1,-10-23-112,14 20 246,12 15-9,6 7-7,-1 0 0,-1 2-1,0 0 1,20 27 0,-32-37-87,0 0 0,-1 0-1,0 0 1,0 1 0,0-1 0,-1 1 0,0 0 0,0 0-1,-1 0 1,0 0 0,-1 0 0,1 1 0,-2-1 0,1 1-1,-2 15 1,-4-20-59,-3-9-124,-9-15-162,15 17 299,-12-14 44,10 10 5,-2 0 0,1 0 0,-1 1 0,0-1 0,0 1 0,-11-7 0,17 13-33,0 0-1,0 0 1,0 0 0,-1-1 0,1 1 0,0 0 0,0 0-1,0 0 1,-1 0 0,1 0 0,0 0 0,0 0 0,-1 0 0,1 0-1,0 0 1,0 0 0,-1 0 0,1 0 0,0 0 0,0 0-1,0 0 1,-1 0 0,1 0 0,0 0 0,0 0 0,-1 0-1,1 0 1,0 1 0,0-1 0,0 0 0,-1 0 0,1 0 0,0 0-1,0 0 1,0 1 0,0-1 0,0 0 0,-1 0 0,1 0-1,0 1 1,0-1 0,0 0 0,0 0 0,0 0 0,0 1-1,0-1 1,0 14 127,6-4-83,-5-10-51,-1-1-1,1 1 1,-1 0-1,1 0 1,-1 0-1,1-1 1,-1 1-1,0 0 1,1 0-1,-1-1 1,1 1-1,-1 0 1,0-1-1,1 1 1,-1-1-1,0 1 1,0 0-1,1-1 1,-1 1 0,0-1-1,0 1 1,1-1-1,-1 1 1,0-1-1,0 1 1,0-1-1,0 1 1,0-1-1,5-19-207,-2 0-1,0-1 0,-1 1 1,-1 0-1,-1 0 0,-3-27 1,0-9-267,3 34 341,0-7-304,-4-34 1,3 54 378,-1 0 1,0 0-1,0 0 0,-1 0 1,-1 0-1,1 1 1,-9-15-1,12 22 70,-1 1 0,1-1 1,0 1-1,0-1 0,0 1 1,-1-1-1,1 1 0,0 0 0,-1-1 1,1 1-1,0-1 0,-1 1 0,1 0 1,-1-1-1,1 1 0,0 0 1,-1-1-1,1 1 0,-1 0 0,1 0 1,-1-1-1,1 1 0,-1 0 1,1 0-1,-1 0 0,1 0 0,-2-1 1,-2 14 151,5 22 93,6-12-97,1-1 0,13 26 0,-17-39-97,1-1 1,0 0 0,0 1-1,0-2 1,1 1-1,1-1 1,-1 0 0,10 8-1,-13-13-34,0-1-1,-1 1 0,1-1 1,0 1-1,0-1 0,0 0 0,0 0 1,0-1-1,0 1 0,0-1 1,0 1-1,1-1 0,-1 0 0,0 0 1,0 0-1,0-1 0,0 1 1,0-1-1,0 0 0,6-2 0,4-2 86,0-1-1,0 0 1,17-12-1,-7 4 24,2 0 51,0 0 0,1 2 0,0 1-1,1 1 1,1 1 0,-1 2 0,47-7 0,-73 13-170,0 1 0,-1 0-1,1 0 1,0 0 0,0 0 0,0 0 0,0 0 0,0 0 0,0 0 0,0 0-1,0 0 1,-1 0 0,1 0 0,0 1 0,0-1 0,0 0 0,0 1 0,0-1 0,-1 1-1,2 0 1,-2 0-2,0-1 0,0 1-1,0-1 1,0 1-1,0-1 1,-1 1 0,1 0-1,0-1 1,0 1 0,0-1-1,-1 1 1,1-1 0,0 1-1,-1-1 1,1 1-1,0-1 1,-1 1 0,1-1-1,-1 0 1,1 1 0,-1-1-1,0 1 1,-39 26 283,36-24-270,-48 22 257,41-21-187,0 1 1,0 0 0,1 1-1,-19 14 1,26-18-65,-15 13 90,17-15-110,0 0-1,1 1 0,-1-1 1,0 1-1,1-1 1,-1 0-1,0 0 0,0 1 1,1-1-1,-1 0 0,0 0 1,0 0-1,0 0 1,1 0-1,-1 0 0,0 0 1,0 0-1,1 0 1,-1 0-1,0 0 0,0 0 1,1-1-1,-2 1 0,1-1-13,1 1-1,0-1 0,-1 1 0,1-1 1,0 1-1,0-1 0,0 1 0,0-1 1,-1 1-1,1-1 0,0 1 0,0-1 0,0 1 1,0-1-1,0 1 0,0-1 0,0 1 1,0-1-1,1 1 0,-1-1 0,0 1 1,0-1-1,0 1 0,1-1 0,-1 1 0,0-1 1,0 1-1,1 0 0,-1-1 0,0 1 1,1-1-1,0 0 0,13-16-379,-12 15 347,30-30-928,55-42 0,-48 43 181,35-36 0,-34 27 280,-20 21 275,-1 0-1,-1-2 1,29-41-1,-47 62 231,1-1 0,-1 1 1,1-1-1,-1 1 0,1-1 0,-1 0 0,0 1 0,1-1 0,-1 0 0,0 1 0,1-1 0,-1 0 0,0 0 0,0 1 0,0-1 0,0 0 0,1 0 0,-1 1 1,0-1-1,0 0 0,-1 0 0,1 1 0,0-1 0,0 0 0,0 1 0,-1-2 0,1 2 9,-1 0 0,0-1 1,0 1-1,0 0 0,0 0 0,0 0 1,0 0-1,0 0 0,0 1 0,1-1 0,-1 0 1,0 0-1,0 0 0,0 1 0,0-1 0,0 0 1,-1 2-1,-44 24 334,43-24-335,-62 33 292,43-24-145,1 0 0,-23 17 1,40-25-114,-1 0 1,0 0 0,0 0 0,0-1 0,-7 3-1,12-5-37,-1 1-1,1-1 1,-1 0-1,0 0 0,1 0 1,-1 0-1,0 0 1,1 0-1,-1 0 0,0 0 1,1 0-1,-1 0 1,1 0-1,-1 0 0,0 0 1,1 0-1,-1-1 1,0 1-1,1 0 1,-1 0-1,1-1 0,-1 1 1,0-1-15,1 0 0,-1 0 0,1 0 0,0 0 0,-1 0 0,1 0 0,0 0 0,0 0 0,0 1 0,0-1 0,0 0 0,0 0 0,0 0 1,0 0-1,0 0 0,0 0 0,0 0 0,1 0 0,-1 0 0,1-1 0,2-7-37,1 0 0,0 0-1,1 0 1,0 1 0,12-16 0,10-17-606,7-28-904,-4-2 0,42-146 1,-56 164 1021,-9 27 336,190-705-3103,-182 624 3426,-21 505 3593,7-249-2270,-1-141-1338,0 1 1,-1-1-1,0 0 0,0 0 0,-4 8 0,5-14-83,0 0 1,-1 0-1,0 0 0,1-1 0,-1 1 0,0 0 0,0-1 0,0 1 0,0-1 0,0 1 1,0-1-1,-1 1 0,1-1 0,0 0 0,-1 1 0,1-1 0,-1 0 0,0 0 1,1 0-1,-1 0 0,0 0 0,1-1 0,-1 1 0,0 0 0,0-1 0,0 0 0,-2 1 1,2-1-25,0-1 1,1 1-1,-1-1 1,0 1-1,1-1 1,-1 0 0,1 1-1,-1-1 1,1 0-1,-1 0 1,1 0 0,0 0-1,-1-1 1,1 1-1,0 0 1,0 0-1,0-1 1,0 1 0,0-1-1,0 1 1,-1-4-1,-16-37-362,16 37 340,0-1-12,-1 1 1,0-1-1,1 1 1,-2 0 0,1 0-1,-8-8 1,11 12 38,-1 1 0,1-1 0,0 1 0,-1-1 0,0 1 0,1-1 0,-1 1 1,1-1-1,-1 1 0,1 0 0,-1-1 0,0 1 0,1 0 0,-1 0 0,0 0 0,1-1 0,-1 1 0,0 0 0,0 0 1,1 0-1,-1 0 0,0 0 0,1 0 0,-1 0 0,0 1 0,-1-1 8,1 1 0,0 0 0,0 0 0,1 0 0,-1 1 0,0-1 0,0 0 0,0 0 0,1 0 0,-1 1 0,1-1 0,-1 0 0,1 1 0,-1-1 0,1 0 0,0 1 0,0-1 0,-1 3 0,0 14 110,1 0 0,0 0 1,1 0-1,1 0 1,1 0-1,1 0 0,6 20 1,-8-27-49,0-25-337,-4-17-44,-8-37-141,8 39 218,-2 1 0,-2-1-1,0 1 1,-2 0 0,-15-35 0,12 37 93,9 19 116,-1 0-1,0 0 1,0 0 0,-1 1-1,1-1 1,-2 1-1,1 0 1,-1 0-1,-7-7 1,12 12 28,-1 1 1,1-1-1,-1 1 0,0-1 1,1 1-1,-1-1 0,0 1 1,0-1-1,1 1 0,-1 0 0,0-1 1,0 1-1,0 0 0,0 0 1,1 0-1,-1 0 0,0-1 1,0 1-1,0 0 0,0 0 1,0 1-1,-1-1 0,2 0 6,-1 1 0,0-1 0,1 1 0,-1 0 0,1-1-1,-1 1 1,1-1 0,-1 1 0,1 0 0,0-1 0,-1 1 0,1 0-1,0-1 1,-1 1 0,1 0 0,0 0 0,0-1 0,0 1 0,0 1 0,-1 5 78,1-1 1,0 0 0,1 0-1,1 11 1,72 270 2476,-43-179-1515,28 171 0,-55-246-780,-1 0 1,-1 0-1,-5 52 0,3-95-307,0 0 0,-1-1-1,-1 1 1,-3-15 0,0-2-125,-12-52-1776,-51-143 1,41 143 1312,-81-200-1146,30 83-23,68 168 1458,3 8 176,0 1-1,-1 0 1,-15-26-1,23 45 167,-1-1 0,1 1 0,0-1 0,0 1 1,-1-1-1,1 1 0,0-1 0,0 1 0,-1-1 0,1 1 0,-1-1 0,1 1 0,0 0 0,-1-1 1,1 1-1,-1 0 0,1-1 0,-1 1 0,1 0 0,-1 0 0,1 0 0,-1-1 0,1 1 0,-1 0 1,1 0-1,-1 0 0,0 0 0,1 0 0,-1 0 0,0 0 0,-7 14 272,4 27 130,5 10 462,2 1 0,17 82 0,-4-30 236,43 244 881,-57-338-1917,1 5 49,-1-1 0,-1 1-1,0-1 1,-1 1-1,-1-1 1,0 1 0,-4 19-1,5-34-113,0 1-1,0-1 0,0 0 1,0 1-1,0-1 1,0 1-1,0-1 0,-1 1 1,1-1-1,0 0 1,0 1-1,0-1 0,-1 0 1,1 1-1,0-1 1,-1 0-1,1 1 0,0-1 1,-1 0-1,1 1 1,0-1-1,-1 0 0,1 0 1,0 1-1,-1-1 0,1 0 1,-1 0-1,0 0 1,-6-9-79,-4-31-513,9 31 434,-41-132-1926,-88-197 0,114 289 1772,15 40 213,-1-1 0,0 1 0,0 0 1,-1 0-1,0 0 0,-1 0 0,0 1 1,0 0-1,-8-9 0,13 16 96,0 1 0,-1-1 0,1 0 1,-1 1-1,1-1 0,-1 1 0,1-1 0,-1 0 0,0 1 0,1-1 1,-1 1-1,0 0 0,1-1 0,-1 1 0,0-1 0,1 1 0,-1 0 1,0 0-1,0-1 0,0 1 0,1 0 0,-1 0 0,0 0 0,0 0 1,0 0-1,1 0 0,-1 0 0,0 0 0,0 0 0,0 0 0,1 1 0,-1-1 1,0 0-1,0 0 0,1 1 0,-1-1 0,0 0 0,1 1 0,-1-1 1,0 1-1,1-1 0,-1 1 0,0-1 0,1 1 0,-1 0 0,1-1 1,-1 1-1,1 0 0,0-1 0,-1 2 0,-1 1 31,1 1 1,0-1-1,0 0 0,1 0 0,-1 1 0,1-1 1,-1 0-1,1 0 0,0 1 0,1-1 1,0 5-1,9 36 700,25 59 0,-1-2 100,-11 4-46,-4 1 0,6 124 0,-22-206-704,0 30 282,12-185-1413,-5-383-2419,-10 509 3464,-1 0 0,1 0 0,-1 0 1,0-1-1,-1 1 0,1 0 0,-1 1 1,0-1-1,0 0 0,-1 0 0,1 1 1,-1-1-1,0 1 0,0 0 1,-1 0-1,1 0 0,-1 0 0,0 1 1,0-1-1,0 1 0,0 0 0,-1 0 1,1 1-1,-1-1 0,0 1 0,0 0 1,0 0-1,0 1 0,0-1 0,0 1 1,0 0-1,0 1 0,0-1 0,0 1 1,-1 0-1,1 0 0,0 1 0,0-1 1,-1 1-1,1 0 0,0 1 0,0-1 1,0 1-1,-5 3 0,-3 1 93,1 1-1,0 0 0,0 1 1,1 0-1,0 1 1,0 0-1,-10 13 0,17-19-61,1 1 0,-1 0 0,1 0-1,0 0 1,0 0 0,1 0-1,-1 1 1,1-1 0,0 1 0,1 0-1,-1-1 1,1 1 0,-1 0-1,1 0 1,1 0 0,-1 0 0,1 0-1,0 0 1,0 0 0,0 0-1,1 0 1,0 0 0,1 6 0,-1-9-17,-1-1 1,1 0-1,-1 1 1,1-1-1,0 1 1,-1-1-1,1 0 1,0 0-1,0 1 1,0-1-1,0 0 1,0 0-1,0 0 1,0 0-1,0 0 1,0 0-1,1 0 1,-1-1 0,0 1-1,1 0 1,-1-1-1,0 1 1,1-1-1,1 1 1,0-1 3,0 0 0,-1 0 0,1 0 0,-1-1 0,1 1 0,-1-1 0,1 0 0,-1 1 1,1-1-1,-1-1 0,0 1 0,5-3 0,4-3-104,-1-1 0,0 0 0,-1-1 0,13-15 0,125-171-1343,-122 159 1153,-48 96 1131,-5 13-407,-62 132 783,89-204-1217,0 0 0,0 0 0,1 1-1,-1-1 1,1 0 0,-1 1 0,1-1 0,-1 0 0,1 1 0,0-1 0,-1 1 0,1-1 0,0 1-1,0-1 1,0 0 0,0 1 0,1-1 0,-1 1 0,0-1 0,1 1 0,-1-1 0,1 0 0,-1 1-1,1-1 1,-1 0 0,1 1 0,1 0 0,-1-2-21,1 1-1,-1-1 1,1 0-1,-1 0 1,1 0-1,0-1 1,-1 1-1,1 0 1,-1-1-1,1 1 1,-1 0 0,1-1-1,-1 0 1,0 1-1,1-1 1,-1 0-1,0 0 1,1 0-1,-1 0 1,0 0-1,0 0 1,0 0 0,0 0-1,0 0 1,1-2-1,22-22-277,0-1 1,-2-1-1,-2-1 0,0-1 0,-2 0 1,-1-2-1,25-61 0,-29 42-43,-70 150 1402,40-71-949,2 0 149,-32 42 0,95-145-734,-18 25 12,45-58 0,-72 105 671,-3 7-75,-7 15 6,0-1-56,2 2-79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9T09:46:28.6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2586 1055 9830,'9'-1'174,"0"0"0,-1-1 0,1 0 1,0 0-1,0-1 0,-1 0 0,0 0 0,1-1 0,10-7 0,11-7-254,28-24-1,-31 18 26,-1-1 0,-2-1 0,0-1 1,31-47-1,-26 35-18,-19 23 42,0 0 0,-1 0 0,-1 0-1,-1-1 1,0-1 0,5-19 0,-2-5-45,9-62 0,-16 55 10,-1-1-1,-3 1 0,-2 0 1,-14-74-1,13 84 4,1-67 0,7 127 681,1 0-1,11 28 1,-5-13-154,58 142 1811,-1-2-502,-45-112-1186,-15-42-227,0 0-1,5 26 1,-13-46-333,1-1-1,-1 1 1,0 0 0,1 0 0,-1 0 0,0 0 0,0 0 0,-1 0 0,1 0 0,0 0 0,0 0-1,-1 0 1,0-1 0,1 1 0,-1 0 0,0 0 0,0 0 0,1-1 0,-2 1 0,1 0 0,0-1-1,0 1 1,0-1 0,-1 0 0,1 1 0,-1-1 0,1 0 0,-1 0 0,1 0 0,-1 0 0,0 0-1,1 0 1,-1 0 0,0 0 0,0-1 0,0 1 0,0-1 0,-1 1 0,-10 1 155,0-1-1,1 0 1,-1-1 0,-23-2 0,16 1 41,-192-19 2203,141 12-1594,-1 3-1,1 3 1,-77 8-1,125-4-825,1 1-1,-35 10 1,50-12-6,0 2 0,1-1 0,-1 1 0,1-1-1,0 2 1,0-1 0,0 1 0,0 0 0,0 0 0,1 0 0,0 1 0,-8 8 0,9-5 0,0 0 0,1 0 0,0 0 0,0 1 0,1-1 0,0 0 0,1 1 0,-1 0 0,1 11 0,-4 21 0,-3 18 0,3 1 0,4 89 0,1-103 0,0-42 0,0 0 0,0 1 0,1-1 0,-1 0 0,1 1 0,0-1 0,0 0 0,0 0 0,4 8 0,-3-10 0,-1 1 0,1-1 0,0 0 0,0 0 0,0 0 0,0 0 0,1 0 0,-1-1 0,0 1 0,1-1 0,-1 1 0,1-1 0,0 0 0,-1 0 0,1 0 0,3 0 0,51 16 0,84 36 0,-102-32 0,-29-15 0,0 0 0,0-1 0,0 0 0,19 5 0,240 76 0,-174-55 0,-55-17 0,64 13 0,-58-16 0,0 2 0,46 20 0,-29-10 0,13 8 0,-45-18 0,42 14 0,-18-5 0,-47-17 0,1-1 0,0 0 0,0-1 0,0 0 0,0 0 0,11 1 0,-30-8-71,1 0 0,-1-1 0,1 0 1,0-1-1,-12-8 0,-16-10-407,-28-11 134,-2 3 0,-96-31 1,21 26 544,-11-4 9,-46-12 75,269 105-28,-54-41-216,-1 1 0,15 16 0,5 5 44,-26-27-61,-6-4-17,0 0 1,0 0 0,-1 0 0,1 1-1,-1-1 1,1 0 0,-1 1-1,0 0 1,0-1 0,0 1-1,0 0 1,0 0 0,-1 0-1,2 4 1,-3-7-6,0 1 0,0-1 0,0 1 0,0-1 0,0 1 0,0-1 0,0 1 0,-1-1 0,1 1 0,0-1 0,0 1 0,-1-1 0,1 0 0,0 1 0,0-1 0,-1 1 0,1-1 0,0 0 0,-1 1 0,1-1 0,-1 0 0,1 1 0,0-1 0,-1 0 0,1 0 0,-1 0 0,1 1 0,-1-1 0,1 0 0,-1 0 0,1 0 0,-1 0 0,1 0 0,-1 0 0,1 0 0,-1 0 0,1 0 0,-1 0 0,1 0 0,-1 0 0,1 0 0,-1 0 0,1 0 0,0-1 0,-1 1 0,1 0 0,-1 0 0,1-1 0,-1 1 0,-29-13 27,27 12-45,-14-9-404,1-1-1,0 0 0,1-1 1,-22-22-1,-5-3-386,-27-21-413,-177-155-1612,79 54 1805,163 155 990,0 0 1,1 0-1,-1 0 1,1 0-1,0-1 1,0 1-1,1-1 1,-1 0-1,-1-6 1,4 11 41,0 0 0,0 0 0,0 0 0,0 0 0,0 0 0,0-1 0,0 1 0,0 0 0,0 0 0,0 0 0,0 0 0,0 0 0,0 0 0,0-1 0,0 1 0,0 0 0,0 0 0,0 0 0,0 0 0,0 0 0,0 0 0,1 0 0,-1 0 0,0-1 0,0 1 0,0 0 0,0 0 0,0 0 0,0 0 0,0 0 0,0 0 0,1 0 0,-1 0 0,0 0 0,0 0 0,0 0 0,0 0 0,0 0 0,0 0 0,1 0 0,-1 0 0,0 0 0,0 0 0,0 0 0,0 0 0,0 0 0,0 0 0,1 0 0,-1 0 0,0 0 0,0 0 0,0 0 0,0 0 0,0 0 0,0 0 0,1 0 0,13 6 166,13 9 79,-2 7 82,-1 1 1,-1 1-1,29 39 0,-5-6 185,173 164 1339,-200-205-1587,1-2-1,34 20 0,-36-27-3,-19-7-255,1-1 0,-1 1 0,0 0-1,0 0 1,0-1 0,0 1 0,0 0 0,0-1 0,0 1-1,0 0 1,0-1 0,0 1 0,0 0 0,0-1 0,0 1-1,0 0 1,0-1 0,0 1 0,0 0 0,0-1 0,0 1 0,0 0-1,0-1 1,0 1 0,-1 0 0,1 0 0,0-1 0,0 1-1,0 0 1,-1 0 0,1-1 0,-27-35 182,21 29-389,-29-41-403,22 28 406,-2 0 0,-30-32 0,22 26 287,17 12-10,6 14-80,0-1 1,0 1-1,0 0 1,0-1-1,1 1 1,-1 0-1,0 0 1,0-1-1,0 1 1,1 0-1,-1 0 1,0 0-1,0-1 1,1 1-1,-1 0 1,0 0-1,0 0 1,1 0-1,-1-1 1,0 1-1,1 0 1,-1 0-1,0 0 1,1 0-1,-1 0 1,0 0-1,1 0 1,-1 0-1,0 0 1,0 0-1,1 0 1,-1 0-1,0 0 1,1 0-1,-1 0 1,0 1-1,1-1 1,-1 0-1,0 0 1,1 0-1,12 5 77,0 0 0,-1 1 0,1 1 0,-1-1 0,21 17 0,-19-13 11,339 272 1222,-118-86-605,-232-194-691,0 0 0,0 0-1,0 0 1,0 0 0,0 1-1,-1-1 1,1 1 0,-1 0 0,0-1-1,1 1 1,-1 0 0,3 7-1,-8-12-40,0 1 0,0-1 0,1 0-1,-1 0 1,0 0 0,1 0 0,0 0 0,-3-4-1,-7-6-223,-56-60-1353,-118-95 1,147 133 1174,31 26 341,-1 0 1,0 0 0,0 1 0,0 0 0,-17-8 0,26 15 87,0 0 1,0 0 0,0 0-1,0 0 1,0-1 0,0 1-1,0 0 1,0 0 0,0 0-1,-1 0 1,1 0 0,0 0-1,0 0 1,0 0 0,0-1 0,0 1-1,0 0 1,-1 0 0,1 0-1,0 0 1,0 0 0,0 0-1,0 0 1,0 0 0,-1 0-1,1 0 1,0 0 0,0 0-1,0 0 1,0 0 0,0 0-1,-1 0 1,1 0 0,0 0-1,0 0 1,0 0 0,0 0-1,0 0 1,0 0 0,-1 1 0,1-1-1,0 0 1,0 0 0,0 0-1,0 0 1,0 0 0,0 0-1,0 0 1,-1 1 0,1-1-1,0 0 1,0 0 0,0 0-1,0 0 1,0 0 0,0 0-1,0 1 1,0-1 0,0 0-1,0 0 1,0 0 0,0 0-1,0 0 1,0 1 0,0-1 0,0 0-1,0 0 1,8 15 139,17 16 90,1-3-10,-2 0-1,27 42 0,79 104 652,-100-136-728,-19-27-72,-20-26-431,-19-25-224,-3 2 260,3 6-36,3-2 1,-25-40 0,44 61 462,12 13 27,18 19 128,-12-9-167,60 46 723,126 130 0,-164-152-635,488 519 2413,-509-542-2488,-13-11-112,1 0 0,-1-1 1,0 1-1,0 0 1,1 0-1,-1 0 1,0 0-1,0 0 0,0 0 1,1 0-1,-1 0 1,0 0-1,0 0 1,0-1-1,1 1 0,-1 0 1,0 0-1,0 0 1,0 0-1,0-1 0,0 1 1,1 0-1,-1 0 1,0 0-1,0-1 1,0 1-1,0 0 0,0 0 1,0 0-1,0-1 1,0 1-1,0 0 1,0 0-1,0 0 0,0-1 1,0 1-1,0-3-57,0 0 0,0 0 0,0 0 0,-1 0 0,1 1-1,-1-1 1,0 0 0,-2-5 0,-4-5-107,-2 0-1,0 1 1,0 0-1,-1 0 1,0 1-1,-1 1 1,-14-12-1,6 6-447,-30-35 0,-248-308-3735,41 44 1350,238 297 2829,11 13 303,7 16 279,9 7-78,0 0 0,18 26 0,4 8 375,16 36 242,126 225 1467,-133-239-1860,-25-44-149,30 43 0,20 34 743,-65-107-1135,0 1 0,0-1 0,0 0 0,0 1 0,0-1 0,0 0 0,1 0 0,-1 1 0,0-1 0,0 0 0,0 1 0,0-1 0,1 0 0,-1 0 0,0 0 0,0 1 0,1-1 0,-1 0 0,0 0 0,0 0 0,1 1 0,-1-1 0,0 0 0,1 0 0,-1 0 0,0 0 0,0 0 0,1 0 0,-1 0 0,0 0 0,1 0 0,-1 0 0,0 0 0,1 0 0,-1 0 0,1 0 0,-1-13 72,-10-22-482,-67-130-1393,36 80 976,25 53 376,1 0 0,-17-51 0,30 73 356,0 4 45,1 0-1,-1 0 0,0 0 1,0 1-1,-1-1 0,-4-6 0,7 17 336,8 10-164,17 19 251,-2 1 0,36 70 1,-1 1 395,146 230 1242,-192-310-1869,-11-22-125,0 0-1,1 0 0,0 0 0,0-1 1,0 1-1,0-1 0,0 1 0,1-1 0,-1 0 1,1 0-1,4 4 0,-7-7-30,0 0 1,0 1-1,1-1 0,-1 0 0,0 0 0,0 0 1,1 0-1,-1 0 0,0 0 0,0 0 0,1 0 1,-1 0-1,0 0 0,0 0 0,1 0 0,-1 0 1,0 0-1,0 0 0,1 0 0,-1 0 0,0 0 1,0 0-1,1 0 0,-1 0 0,0 0 1,0 0-1,1-1 0,-1 1 0,0 0 0,0 0 1,0 0-1,1 0 0,-1-1 0,0 1 0,0 0 1,0 0-1,0 0 0,1-1 0,3-14-172,-5-14-202,-7 4 6,-1 0 1,0 0-1,-2 1 1,-23-38-1,-24-30-926,-21-40-351,35 40 839,25 47 317,-2 1 0,-2 1 0,-2 1 0,-41-53 0,50 73 632,14 18-102,0 1 0,0-1 0,-1 0 0,0 1-1,0 0 1,0 0 0,-4-3 0,25 40 829,2-2-601,-11-17-44,1 0-1,22 26 1,-11-20 63,-1 1 0,-1 1 0,-1 1 0,-2 1 0,0 0 0,20 43 0,-31-55-178,1 4 70,0-1 0,2 0 0,-1 0 0,2-1 0,0 0 0,1-1 0,0 0 0,19 20 0,-25-30-118,0-1-1,0 2 1,-1-1 0,0 0 0,0 1 0,0-1 0,0 1 0,-1 0 0,1 0-1,-1 0 1,-1 0 0,1 1 0,-1-1 0,2 9 0,-5-11 217,-3-9-336,-4-11-217,-6-22-278,-2-1 1,-24-39-1,-18-43-658,53 110 1181,0-1 1,-1 2-1,0-1 0,-15-17 0,3 4 211,15 20-229,1-1-1,0 1 0,1-1 1,0 0-1,-1 0 1,2 0-1,-1 0 1,1 0-1,0 0 1,0 0-1,1-1 1,-1 1-1,2-11 1,-1 17 52,0 0 0,0 0 0,0-1 0,0 1 1,0 0-1,0 0 0,0 0 0,0 0 0,0 0 0,0-1 1,0 1-1,1 0 0,-1 0 0,0 0 0,0 0 0,0 0 1,0 0-1,0-1 0,0 1 0,0 0 0,0 0 0,0 0 1,1 0-1,-1 0 0,0 0 0,0 0 0,0 0 0,0 0 1,0-1-1,0 1 0,1 0 0,-1 0 0,0 0 1,0 0-1,0 0 0,0 0 0,0 0 0,1 0 0,-1 0 1,0 0-1,0 0 0,0 0 0,0 0 0,0 0 0,1 0 1,-1 0-1,0 0 0,0 0 0,0 1 0,0-1 0,0 0 1,0 0-1,1 0 0,-1 0 0,0 0 0,0 0 0,10 11 146,6 15 31,23 71 375,-22-51-170,25 48-1,-29-68-115,-1 0 1,-1 1-1,13 53 0,-22-74-230,-2-3-14,1 1-1,-1-1 1,1 1 0,1-1-1,-1 1 1,0-1-1,1 0 1,-1 1-1,1-1 1,0 0-1,0 0 1,0 0-1,5 4 1,-7-7-26,1 0 0,-1 0 0,0 1 0,0-1 0,1 0 0,-1 0 0,0 0 0,0 0 1,1 0-1,-1 1 0,0-1 0,1 0 0,-1 0 0,0 0 0,0 0 0,1 0 0,-1 0 0,0 0 1,1 0-1,-1 0 0,0 0 0,1 0 0,-1-1 0,0 1 0,1 0 0,-1 0 0,0 0 1,0 0-1,1 0 0,-1 0 0,0-1 0,0 1 0,1 0 0,-1 0 0,0-1 0,5-13-148,-4-16-186,-7 5-13,0 1 1,-2 0 0,-20-45-1,23 59 251,1 0 0,0 0 0,0-1 0,1 0 0,1 0 0,-1 0 0,2 0 0,0 0 0,0-13 0,5 13 187,3 15 48,3 18 58,10 55 312,-9-39-288,-2 0 0,-1 1 0,-2-1 0,1 47 0,-8-57-92,3 62 312,-1-80-377,1-1 0,-1 1 0,2-1 1,-1 0-1,1 0 0,0 0 0,7 11 0,-10-20-59,0 1 0,0-1 0,0 1 0,0-1-1,0 0 1,0 1 0,1-1 0,-1 1 0,0-1-1,0 0 1,1 1 0,-1-1 0,0 0 0,1 1-1,-1-1 1,0 0 0,1 1 0,-1-1 0,0 0-1,1 0 1,-1 1 0,1-1 0,-1 0 0,0 0 0,1 0-1,-1 0 1,1 1 0,-1-1 0,1 0 0,-1 0-1,1 0 1,-1 0 0,1 0 0,6-14-162,-2-23-238,-5 31 370,-1-1 0,0 1 0,0 0 0,0-1 0,-1 1 0,0 0 0,0 0 0,0 0 0,-1 0 0,0 0 0,0 1 0,-1 0 0,1-1 0,-1 1 0,0 0 0,-1 1 0,-8-9 0,-4 1 169,0 0 0,-1 1 0,0 1 0,-23-9 0,-1-1-40,-12-6 347,-112-35 0,-66-1 495,205 55-832,17 5-167,-856-233-8935,446 125 6419,-4 26 19,327 66 2420,-260-65 1870,198 42-1072,124 34-221,0 1 1,-1 2-1,1 1 1,-1 2-1,-46 5 1,77-4-389,1 1 0,-1 0 0,1 0 0,0 0 0,0 0 0,0 1 0,0 0 0,0 0 0,0 0 0,0 0 0,0 0 0,1 1 0,-6 5 0,0 1 159,1 0-1,0 1 1,-9 15 0,11-15-21,0 0 0,-1-1 1,0 0-1,-16 15 0,14-16 15,2 0 0,-1 1 0,1 0 0,0 1 0,-9 16 0,-15 21 541,22-34-488,0 1 1,1 1-1,1 0 1,0 0-1,-6 20 1,9-23-75,0 0 0,-1 0 0,0 0 0,0-1 0,-2 1 0,1-2 0,-2 1 0,1-1 0,-18 19 0,24-28-179,0 0 1,-1 1 0,1-1-1,-1 0 1,1 0-1,0 0 1,-1 0 0,0 0-1,1 0 1,-1-1 0,0 1-1,1 0 1,-1-1-1,0 1 1,1-1 0,-1 0-1,0 0 1,0 1-1,0-1 1,1 0 0,-1-1-1,0 1 1,0 0-1,0 0 1,1-1 0,-1 1-1,0-1 1,0 1-1,1-1 1,-1 0 0,1 0-1,-1 0 1,1 0-1,-1 0 1,1 0 0,-1 0-1,1 0 1,0-1-1,0 1 1,-1 0 0,1-1-1,0 1 1,0-1-1,-1-2 1,-5-9-230,1 0 1,0-1-1,1 0 0,-5-22 1,3 11 60,-11-37-899,-10-72-1,9 38 133,10 56 438,-17-45 0,26 85 489,0 0 0,-1 0 0,1-1-1,0 1 1,0 0 0,0 0 0,0 0 0,0 0-1,0 0 1,0 0 0,0 0 0,0 0-1,0 0 1,0 0 0,0 0 0,0 0-1,0-1 1,0 1 0,-1 0 0,1 0-1,0 0 1,0 0 0,0 0 0,0 0-1,0 0 1,0 0 0,0 0 0,0 0 0,-1 0-1,1 0 1,0 0 0,0 0 0,0 0-1,0 0 1,0 0 0,0 0 0,0 0-1,0 0 1,0 0 0,-1 0 0,1 0-1,0 0 1,0 1 0,0-1 0,0 0 0,0 0-1,0 0 1,0 0 0,0 0 0,0 0-1,0 0 1,0 0 0,0 0 0,0 0-1,-1 0 1,1 0 0,0 1 0,0-1-1,0 0 1,0 0 0,0 0 0,0 0 0,0 0-1,0 0 1,0 0 0,-6 13 196,-5 20 74,10-29-242,-102 356 1697,101-339-1560,2-21-163,0 1 0,0-1 0,0 0 1,0 0-1,0 0 0,1 0 0,-1 0 1,0 1-1,0-1 0,0 0 0,0 0 0,1 0 1,-1 0-1,0 0 0,0 0 0,0 0 1,1 0-1,-1 0 0,0 1 0,0-1 0,0 0 1,1 0-1,-1 0 0,0 0 0,0 0 1,0 0-1,1 0 0,-1 0 0,0-1 0,0 1 1,0 0-1,1 0 0,-1 0 0,0 0 1,0 0-1,0 0 0,0 0 0,1 0 0,-1 0 1,0-1-1,0 1 0,0 0 0,0 0 1,1 0-1,2-3-7,0 0 0,0 0 0,-1 0 0,1 0 1,-1 0-1,1 0 0,2-5 0,9-20-364,-1 0-1,14-39 1,-21 43 332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9T09:46:31.2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9830,'0'0'0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9T09:47:09.5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389 381 24575,'-10'-29'0,"0"4"0,10 20 0,-1 0 0,-1 0 0,1 1 0,-1-1 0,1 1 0,-1-1 0,-1 1 0,1 0 0,-1-1 0,1 1 0,-1 0 0,0 1 0,-1-1 0,1 1 0,-1-1 0,1 1 0,-1 0 0,-5-3 0,5 3 0,-24-19 0,15 17 0,13 5 0,-1 1 0,1-1 0,0 0 0,0 0 0,-1 0 0,1 0 0,0 1 0,-1-1 0,1 0 0,0 0 0,0 1 0,0-1 0,-1 0 0,1 0 0,0 1 0,0-1 0,0 0 0,-1 1 0,1-1 0,0 0 0,0 0 0,0 1 0,0-1 0,0 0 0,0 1 0,0-1 0,0 0 0,0 1 0,0-1 0,0 0 0,0 1 0,0-1 0,0 0 0,0 1 0,1 2 0,-1-1 0,1 0 0,-1 1 0,1-1 0,0 0 0,0 0 0,0 1 0,1-1 0,-1 0 0,0 0 0,1 0 0,-1-1 0,1 1 0,3 3 0,34 26 0,-4-3 0,-28-20 0,-1 0 0,0 1 0,0-1 0,0 2 0,-2-1 0,7 15 0,-11-24 0,0 0 0,0 0 0,0 0 0,0 0 0,1 1 0,-1-1 0,0 0 0,0 0 0,0 0 0,0 0 0,0 0 0,0 0 0,0 0 0,0 1 0,0-1 0,0 0 0,0 0 0,0 0 0,0 0 0,0 0 0,0 1 0,0-1 0,0 0 0,0 0 0,0 0 0,0 0 0,0 0 0,0 0 0,0 1 0,0-1 0,0 0 0,0 0 0,0 0 0,0 0 0,0 0 0,0 0 0,-1 0 0,1 1 0,0-1 0,0 0 0,0 0 0,0 0 0,0 0 0,0 0 0,0 0 0,0 0 0,-1 0 0,1 0 0,0 0 0,0 0 0,0 0 0,0 0 0,0 0 0,-1 1 0,-10-6 0,-19-17 0,22 16 0,-8-7 0,1 0 0,0-2 0,-22-26 0,21 21 0,-36-31 0,0 3 0,-60-71 0,78 82 0,34 37 0,-1-1 0,1 1 0,-1 0 0,1-1 0,-1 1 0,1-1 0,0 1 0,-1-1 0,1 1 0,0-1 0,-1 1 0,1-1 0,0 1 0,-1-1 0,1 0 0,0 1 0,0-1 0,0 1 0,0-1 0,0 0 0,-1 1 0,1-2 0,12 2 0,19 14 0,81 51 0,-108-63 0,0 0 0,-1 0 0,1 1 0,-1-1 0,1 1 0,-1 0 0,0 0 0,0 0 0,-1 0 0,1 0 0,-1 1 0,1 0 0,-1-1 0,0 1 0,0 0 0,-1 0 0,1 0 0,0 5 0,1 4 0,-2 0 0,0 0 0,0 1 0,-2 18 0,0 16 0,1-46 4,0 0 0,0-1 0,0 1 0,0 0 0,1 0-1,-1 0 1,0 0 0,1 0 0,0-1 0,-1 1 0,1 0 0,0 0-1,0-1 1,0 1 0,0 0 0,0-1 0,0 1 0,0-1 0,0 0 0,1 1-1,-1-1 1,1 0 0,-1 0 0,1 0 0,-1 0 0,1 0 0,0 0-1,-1 0 1,1 0 0,3 0 0,0 0-128,-1-1 0,0 0 1,1 0-1,-1 0 0,1 0 0,-1-1 1,1 0-1,-1 0 0,0 0 0,1-1 1,7-3-1,-4 1-6702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12/31/2025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12/31/2025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12/31/2025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12/31/2025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12/31/2025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12/31/2025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12/31/2025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12/31/2025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12/31/2025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12/31/2025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customXml" Target="../ink/ink6.xml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22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24.jpg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customXml" Target="../ink/ink5.xml"/><Relationship Id="rId24" Type="http://schemas.openxmlformats.org/officeDocument/2006/relationships/image" Target="../media/image28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0.png"/><Relationship Id="rId10" Type="http://schemas.openxmlformats.org/officeDocument/2006/relationships/image" Target="../media/image21.png"/><Relationship Id="rId19" Type="http://schemas.openxmlformats.org/officeDocument/2006/relationships/customXml" Target="../ink/ink9.xml"/><Relationship Id="rId4" Type="http://schemas.openxmlformats.org/officeDocument/2006/relationships/image" Target="../media/image180.png"/><Relationship Id="rId9" Type="http://schemas.openxmlformats.org/officeDocument/2006/relationships/customXml" Target="../ink/ink4.xml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customXml" Target="../ink/ink13.xml"/><Relationship Id="rId30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EB11-5605-1EB7-0F1C-E45642368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cốt</a:t>
            </a:r>
            <a:r>
              <a:rPr lang="en-US" dirty="0"/>
              <a:t> </a:t>
            </a:r>
            <a:r>
              <a:rPr lang="en-US" dirty="0" err="1"/>
              <a:t>lõi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0E22B-3C63-BE26-8EF1-B7FD6BF80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 descr="A diagram of a process flow&#10;&#10;AI-generated content may be incorrect.">
            <a:extLst>
              <a:ext uri="{FF2B5EF4-FFF2-40B4-BE49-F238E27FC236}">
                <a16:creationId xmlns:a16="http://schemas.microsoft.com/office/drawing/2014/main" id="{CFCE2AAC-99F8-41D6-4760-2D8F60937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383" y="957377"/>
            <a:ext cx="9728037" cy="53057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73501A-D1CE-75A2-63B4-E59F8CCEAF0F}"/>
                  </a:ext>
                </a:extLst>
              </p14:cNvPr>
              <p14:cNvContentPartPr/>
              <p14:nvPr/>
            </p14:nvContentPartPr>
            <p14:xfrm>
              <a:off x="7568434" y="2957150"/>
              <a:ext cx="55080" cy="56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73501A-D1CE-75A2-63B4-E59F8CCEAF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0434" y="2939510"/>
                <a:ext cx="907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9324284-7B08-48EA-BA78-FF4278540B0A}"/>
                  </a:ext>
                </a:extLst>
              </p14:cNvPr>
              <p14:cNvContentPartPr/>
              <p14:nvPr/>
            </p14:nvContentPartPr>
            <p14:xfrm>
              <a:off x="7417594" y="2675630"/>
              <a:ext cx="662760" cy="423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9324284-7B08-48EA-BA78-FF4278540B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99954" y="2657990"/>
                <a:ext cx="69840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0183131-FE1C-FA79-F3D7-11F32CED755B}"/>
                  </a:ext>
                </a:extLst>
              </p14:cNvPr>
              <p14:cNvContentPartPr/>
              <p14:nvPr/>
            </p14:nvContentPartPr>
            <p14:xfrm>
              <a:off x="7917274" y="2807390"/>
              <a:ext cx="376200" cy="39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0183131-FE1C-FA79-F3D7-11F32CED75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08274" y="2798390"/>
                <a:ext cx="3938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CB55BC5-D289-A649-F48C-6798F41DEAA6}"/>
                  </a:ext>
                </a:extLst>
              </p14:cNvPr>
              <p14:cNvContentPartPr/>
              <p14:nvPr/>
            </p14:nvContentPartPr>
            <p14:xfrm rot="678392">
              <a:off x="7382893" y="1912870"/>
              <a:ext cx="970482" cy="996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CB55BC5-D289-A649-F48C-6798F41DEA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 rot="678392">
                <a:off x="7374254" y="1903871"/>
                <a:ext cx="988121" cy="1014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7B0E72B-B3D3-6D54-B6F1-E301492CE926}"/>
                  </a:ext>
                </a:extLst>
              </p14:cNvPr>
              <p14:cNvContentPartPr/>
              <p14:nvPr/>
            </p14:nvContentPartPr>
            <p14:xfrm>
              <a:off x="7060114" y="1877870"/>
              <a:ext cx="1862280" cy="1526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7B0E72B-B3D3-6D54-B6F1-E301492CE92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42474" y="1860230"/>
                <a:ext cx="1897920" cy="15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5891F76-41A9-180B-F0A1-72A5681E2BD6}"/>
                  </a:ext>
                </a:extLst>
              </p14:cNvPr>
              <p14:cNvContentPartPr/>
              <p14:nvPr/>
            </p14:nvContentPartPr>
            <p14:xfrm>
              <a:off x="7294114" y="2584190"/>
              <a:ext cx="330840" cy="716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5891F76-41A9-180B-F0A1-72A5681E2BD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76474" y="2566550"/>
                <a:ext cx="36648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F6D878D-DC18-CA57-8A24-826B4875EA51}"/>
                  </a:ext>
                </a:extLst>
              </p14:cNvPr>
              <p14:cNvContentPartPr/>
              <p14:nvPr/>
            </p14:nvContentPartPr>
            <p14:xfrm>
              <a:off x="7839874" y="2344790"/>
              <a:ext cx="1462680" cy="951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F6D878D-DC18-CA57-8A24-826B4875EA5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22234" y="2327150"/>
                <a:ext cx="1498320" cy="9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43BE5D8-AF20-EA25-CE80-B38230F8AC1A}"/>
                  </a:ext>
                </a:extLst>
              </p14:cNvPr>
              <p14:cNvContentPartPr/>
              <p14:nvPr/>
            </p14:nvContentPartPr>
            <p14:xfrm>
              <a:off x="11364634" y="117587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43BE5D8-AF20-EA25-CE80-B38230F8AC1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346994" y="115787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12A9095-11E5-C3F0-6D03-D4FCC562768B}"/>
                  </a:ext>
                </a:extLst>
              </p14:cNvPr>
              <p14:cNvContentPartPr/>
              <p14:nvPr/>
            </p14:nvContentPartPr>
            <p14:xfrm>
              <a:off x="8901154" y="2447390"/>
              <a:ext cx="147240" cy="145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12A9095-11E5-C3F0-6D03-D4FCC562768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95034" y="2441270"/>
                <a:ext cx="1594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AD06921-E67C-5D7E-7EF6-A7354DA4CF9D}"/>
                  </a:ext>
                </a:extLst>
              </p14:cNvPr>
              <p14:cNvContentPartPr/>
              <p14:nvPr/>
            </p14:nvContentPartPr>
            <p14:xfrm>
              <a:off x="7112674" y="2472590"/>
              <a:ext cx="650160" cy="736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AD06921-E67C-5D7E-7EF6-A7354DA4CF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094674" y="2454590"/>
                <a:ext cx="685800" cy="77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6C23FCD2-EC30-7C48-0266-82B8060FCA13}"/>
              </a:ext>
            </a:extLst>
          </p:cNvPr>
          <p:cNvGrpSpPr/>
          <p:nvPr/>
        </p:nvGrpSpPr>
        <p:grpSpPr>
          <a:xfrm>
            <a:off x="7143994" y="2623790"/>
            <a:ext cx="442800" cy="733680"/>
            <a:chOff x="7143994" y="2623790"/>
            <a:chExt cx="442800" cy="73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D938A0-1D7E-9F35-5275-77B5DA38EE0A}"/>
                    </a:ext>
                  </a:extLst>
                </p14:cNvPr>
                <p14:cNvContentPartPr/>
                <p14:nvPr/>
              </p14:nvContentPartPr>
              <p14:xfrm>
                <a:off x="7365394" y="2998550"/>
                <a:ext cx="81000" cy="146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D938A0-1D7E-9F35-5275-77B5DA38EE0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47394" y="2980910"/>
                  <a:ext cx="1166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4F411D4-52F7-9262-4E08-AEA7345E6001}"/>
                    </a:ext>
                  </a:extLst>
                </p14:cNvPr>
                <p14:cNvContentPartPr/>
                <p14:nvPr/>
              </p14:nvContentPartPr>
              <p14:xfrm>
                <a:off x="7143994" y="2623790"/>
                <a:ext cx="293040" cy="521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4F411D4-52F7-9262-4E08-AEA7345E600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26354" y="2605790"/>
                  <a:ext cx="32868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E269AED-9820-86DA-9D0E-EC5DC14CA1AC}"/>
                    </a:ext>
                  </a:extLst>
                </p14:cNvPr>
                <p14:cNvContentPartPr/>
                <p14:nvPr/>
              </p14:nvContentPartPr>
              <p14:xfrm>
                <a:off x="7389154" y="2933030"/>
                <a:ext cx="197640" cy="424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E269AED-9820-86DA-9D0E-EC5DC14CA1A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71514" y="2915030"/>
                  <a:ext cx="233280" cy="46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9C16A62-B96D-970F-8519-027777307911}"/>
                  </a:ext>
                </a:extLst>
              </p14:cNvPr>
              <p14:cNvContentPartPr/>
              <p14:nvPr/>
            </p14:nvContentPartPr>
            <p14:xfrm>
              <a:off x="7744474" y="304175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9C16A62-B96D-970F-8519-02777730791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26474" y="3023750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6966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BE107-DCE2-2268-C3E9-FC925B45B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31B65-5984-1E49-266D-A352ADEE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5130B-0F0D-E819-CCBF-A33BA1CD4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B4F2B-CF87-4A10-F556-8EB2F5A59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C8D8D-677B-CD04-7585-A864D291C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39" y="1032510"/>
            <a:ext cx="11540832" cy="46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12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5F098-FB6F-6E6F-2720-1093259A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29318-1FD7-A8FE-496B-DBC04F7F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BE679E0-ED06-B49F-73D0-812719177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230" y="902272"/>
            <a:ext cx="6111770" cy="35207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0236B0-AAEB-D517-2FE6-96AC2617E787}"/>
              </a:ext>
            </a:extLst>
          </p:cNvPr>
          <p:cNvSpPr txBox="1"/>
          <p:nvPr/>
        </p:nvSpPr>
        <p:spPr>
          <a:xfrm>
            <a:off x="7176692" y="4528616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Mô phỏng hàng đợi bằng </a:t>
            </a:r>
            <a:r>
              <a:rPr lang="vi-VN" dirty="0" err="1"/>
              <a:t>systemC</a:t>
            </a:r>
            <a:endParaRPr lang="en-US" dirty="0"/>
          </a:p>
        </p:txBody>
      </p:sp>
      <p:pic>
        <p:nvPicPr>
          <p:cNvPr id="9" name="Picture 8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B59202DE-3454-1CFB-2973-BA7AB441F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6" y="1051354"/>
            <a:ext cx="5996254" cy="24077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F408C9-DE94-3F73-74F3-5DD99717E992}"/>
              </a:ext>
            </a:extLst>
          </p:cNvPr>
          <p:cNvSpPr txBox="1"/>
          <p:nvPr/>
        </p:nvSpPr>
        <p:spPr>
          <a:xfrm>
            <a:off x="1122006" y="3576893"/>
            <a:ext cx="348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Mô phỏng gửi dữ liệu lên </a:t>
            </a:r>
            <a:r>
              <a:rPr lang="vi-VN" dirty="0" err="1"/>
              <a:t>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97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Thiết kế và thi công phần cứng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 descr="A computer screen shot of a circuit board&#10;&#10;AI-generated content may be incorrect.">
            <a:extLst>
              <a:ext uri="{FF2B5EF4-FFF2-40B4-BE49-F238E27FC236}">
                <a16:creationId xmlns:a16="http://schemas.microsoft.com/office/drawing/2014/main" id="{9350537C-F0B8-BBEA-457C-26A3726D3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861" y="839427"/>
            <a:ext cx="8513179" cy="55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68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4F82B-202B-1FF4-3A3B-C026D53B3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154DD-7A65-9F14-71B0-1E06BB608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Iot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web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AF3D2-3446-06DD-07A5-615ECCCB45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75773-CF5D-00B4-3823-6C4132010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36446-44ED-1EF8-FE6C-0AD584201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39" y="1032510"/>
            <a:ext cx="11514528" cy="514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87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9321-6665-8590-D0A5-BF2B9315E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Iot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5940E-F10B-8BE7-3181-AADF90F19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B0398049-14A7-2BF2-A5DE-436A4F8974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645" y="821054"/>
            <a:ext cx="2411680" cy="5215890"/>
          </a:xfrm>
          <a:prstGeom prst="rect">
            <a:avLst/>
          </a:prstGeom>
        </p:spPr>
      </p:pic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C9B1BDF0-5389-BC5F-0B71-E4247F88E57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528570" y="821054"/>
            <a:ext cx="2287270" cy="5012373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1B8033-CDA7-98B2-4430-3B02721317F5}"/>
              </a:ext>
            </a:extLst>
          </p:cNvPr>
          <p:cNvSpPr txBox="1"/>
          <p:nvPr/>
        </p:nvSpPr>
        <p:spPr>
          <a:xfrm flipH="1">
            <a:off x="2915920" y="5921174"/>
            <a:ext cx="189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Client</a:t>
            </a:r>
            <a:r>
              <a:rPr lang="en-US" dirty="0"/>
              <a:t> 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B4A51-CA6D-28C8-8318-7E274ECBD5D6}"/>
              </a:ext>
            </a:extLst>
          </p:cNvPr>
          <p:cNvSpPr txBox="1"/>
          <p:nvPr/>
        </p:nvSpPr>
        <p:spPr>
          <a:xfrm>
            <a:off x="8764307" y="595403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ADMIN </a:t>
            </a:r>
            <a:r>
              <a:rPr lang="vi-VN" dirty="0" err="1"/>
              <a:t>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14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6D7C7-918B-A4D9-A2CE-0D87342DD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375A0-E4E7-235A-4830-5C8F9686E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45209-6B1D-D7A9-AA44-D1429EA8A1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94B68-8ADD-BBF9-5FC1-88905719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DD65A-31C7-C4E0-9779-8DBC48591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38" y="1032510"/>
            <a:ext cx="11681742" cy="497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38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657D9-8DA9-EFFF-326D-3DCDA3D5F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88B34-3877-C771-9F81-9A70B082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8. Kết luận và hướng phát triển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C1FE8-6897-EE49-8DAE-D00C2B599B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982FD-ECB3-FACA-C1E2-06FBB8E9A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2F2A0-A19F-818D-7B8D-12912531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9" y="886777"/>
            <a:ext cx="12121901" cy="428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00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3" y="1856792"/>
            <a:ext cx="10651481" cy="12114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400" dirty="0"/>
              <a:t>THIẾT KẾ VÀ CHẾ TẠO HỆ THỐNG HÀNG ĐỢI THÔNG MINH ỨNG DỤNG CÔNG NGHỆ IOT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190690" y="4186493"/>
            <a:ext cx="9102599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Sinh </a:t>
            </a:r>
            <a:r>
              <a:rPr lang="en-US" sz="2800" b="0" dirty="0" err="1"/>
              <a:t>viên</a:t>
            </a:r>
            <a:r>
              <a:rPr lang="en-US" sz="2800" b="0" dirty="0"/>
              <a:t> </a:t>
            </a:r>
            <a:r>
              <a:rPr lang="en-US" sz="2800" b="0" dirty="0" err="1"/>
              <a:t>thực</a:t>
            </a:r>
            <a:r>
              <a:rPr lang="en-US" sz="2800" b="0" dirty="0"/>
              <a:t> </a:t>
            </a:r>
            <a:r>
              <a:rPr lang="en-US" sz="2800" b="0" dirty="0" err="1"/>
              <a:t>hiện</a:t>
            </a:r>
            <a:r>
              <a:rPr lang="en-US" sz="2800" b="0" dirty="0"/>
              <a:t>: </a:t>
            </a:r>
            <a:r>
              <a:rPr lang="en-US" sz="2800" b="0" dirty="0" err="1"/>
              <a:t>Trần</a:t>
            </a:r>
            <a:r>
              <a:rPr lang="en-US" sz="2800" b="0" dirty="0"/>
              <a:t> Việt Cường – 20223685</a:t>
            </a:r>
          </a:p>
          <a:p>
            <a:r>
              <a:rPr lang="en-US" sz="2800" b="0" dirty="0"/>
              <a:t>			     Nguyễn Ngọc Anh - 20223679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770EB5-6F2C-530D-16C0-AD66B22CD420}"/>
              </a:ext>
            </a:extLst>
          </p:cNvPr>
          <p:cNvSpPr txBox="1"/>
          <p:nvPr/>
        </p:nvSpPr>
        <p:spPr>
          <a:xfrm>
            <a:off x="190690" y="5035286"/>
            <a:ext cx="6322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solidFill>
                  <a:srgbClr val="C00000"/>
                </a:solidFill>
              </a:rPr>
              <a:t>GV hướng dẫn: TS. Phạm Văn Tiến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nay: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xếp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hàng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theo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phương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pháp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thủ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công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đang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gây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ra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bất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cập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đáng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kể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hưởng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tiêu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cực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trải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nghiệm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hàng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quả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lý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hàng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cảm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thấy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mệt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mỏi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khó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chịu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vì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biết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gian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chờ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đợi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xác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Quản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lý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gặp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khó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khăn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trong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nắm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bắt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tình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trạng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quá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tải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tức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dẫn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phản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ứng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chậm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trễ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Gây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lãng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phí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gian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làm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sự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hài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lòng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hàng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.</a:t>
            </a:r>
          </a:p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em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đề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một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hệ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xếp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hàng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tự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minh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tích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hợp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cảm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khả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năng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dự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đoán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Dự</a:t>
            </a:r>
            <a:r>
              <a:rPr lang="en-US" sz="1800" b="1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đoán</a:t>
            </a:r>
            <a:r>
              <a:rPr lang="en-US" sz="1800" b="1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thời</a:t>
            </a:r>
            <a:r>
              <a:rPr lang="en-US" sz="1800" b="1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gian</a:t>
            </a:r>
            <a:r>
              <a:rPr lang="en-US" sz="1800" b="1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chờ</a:t>
            </a:r>
            <a:r>
              <a:rPr lang="en-US" sz="1800" b="1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thực</a:t>
            </a:r>
            <a:r>
              <a:rPr lang="en-US" sz="1800" b="1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tế</a:t>
            </a:r>
            <a:r>
              <a:rPr lang="en-US" sz="1800" b="1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(Real-time Prediction):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Cung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cấp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xác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về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gian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chờ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Cảnh</a:t>
            </a:r>
            <a:r>
              <a:rPr lang="en-US" sz="1800" b="1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quá</a:t>
            </a:r>
            <a:r>
              <a:rPr lang="en-US" sz="1800" b="1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tải</a:t>
            </a:r>
            <a:r>
              <a:rPr lang="en-US" sz="1800" b="1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tự</a:t>
            </a:r>
            <a:r>
              <a:rPr lang="en-US" sz="1800" b="1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động</a:t>
            </a:r>
            <a:r>
              <a:rPr lang="en-US" sz="1800" b="1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(Overload Warning):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Tự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phát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cảnh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báo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khi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hàng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vượt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ngưỡng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cho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phép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Giám</a:t>
            </a:r>
            <a:r>
              <a:rPr lang="en-US" sz="1800" b="1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sát</a:t>
            </a:r>
            <a:r>
              <a:rPr lang="en-US" sz="1800" b="1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từ</a:t>
            </a:r>
            <a:r>
              <a:rPr lang="en-US" sz="1800" b="1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xa qua Web (IoT):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Cho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phép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lý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theo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dõi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hệ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mọi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lúc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mọi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nơi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kĩ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Xây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một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hệ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hoàn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chỉnh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tích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hợp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cả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cứng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mềm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, bao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gồm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cứng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dựa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trên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ESP32.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Mô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phỏng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hệ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với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SystemC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Xây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Web Server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để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lý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giám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sát</a:t>
            </a:r>
            <a:r>
              <a:rPr lang="en-US" sz="1800" dirty="0"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FB185F-C327-1EF8-17D8-7CA46C1F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343AB3-E5BA-C8A1-62A0-46F6937C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E49902-A11E-1E01-5C8B-70E4BD99E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291123"/>
            <a:ext cx="3685981" cy="2632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D47FAD-7553-7DC9-AE57-CFD2F0E4CF2A}"/>
              </a:ext>
            </a:extLst>
          </p:cNvPr>
          <p:cNvSpPr txBox="1"/>
          <p:nvPr/>
        </p:nvSpPr>
        <p:spPr>
          <a:xfrm>
            <a:off x="338736" y="1007706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2.1. </a:t>
            </a:r>
            <a:r>
              <a:rPr lang="vi-VN" dirty="0"/>
              <a:t>Các linh kiện: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A645B-49C0-934D-070F-9A1F675DB171}"/>
              </a:ext>
            </a:extLst>
          </p:cNvPr>
          <p:cNvSpPr txBox="1"/>
          <p:nvPr/>
        </p:nvSpPr>
        <p:spPr>
          <a:xfrm>
            <a:off x="1390261" y="4314661"/>
            <a:ext cx="1271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Vi điều khiển ESP32</a:t>
            </a:r>
            <a:endParaRPr lang="en-US" dirty="0"/>
          </a:p>
        </p:txBody>
      </p:sp>
      <p:pic>
        <p:nvPicPr>
          <p:cNvPr id="1028" name="Picture 4" descr="Ultrasonic Sensor (HC-SR04) – SMARTQAT">
            <a:extLst>
              <a:ext uri="{FF2B5EF4-FFF2-40B4-BE49-F238E27FC236}">
                <a16:creationId xmlns:a16="http://schemas.microsoft.com/office/drawing/2014/main" id="{8252B84E-67FF-789A-A680-C04DD9BFD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565" y="1007706"/>
            <a:ext cx="3108455" cy="311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83E824-E0E2-7494-30E9-B28DA2671D4A}"/>
              </a:ext>
            </a:extLst>
          </p:cNvPr>
          <p:cNvSpPr txBox="1"/>
          <p:nvPr/>
        </p:nvSpPr>
        <p:spPr>
          <a:xfrm>
            <a:off x="4889241" y="4637314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3 x cảm biến HC SR04</a:t>
            </a:r>
            <a:endParaRPr lang="en-US" dirty="0"/>
          </a:p>
        </p:txBody>
      </p:sp>
      <p:pic>
        <p:nvPicPr>
          <p:cNvPr id="10" name="Image3" descr="A green and black electronic device&#10;&#10;AI-generated content may be incorrect.">
            <a:extLst>
              <a:ext uri="{FF2B5EF4-FFF2-40B4-BE49-F238E27FC236}">
                <a16:creationId xmlns:a16="http://schemas.microsoft.com/office/drawing/2014/main" id="{3481AC5F-8645-F6D7-AB4F-F794D007A86F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629454" y="1764192"/>
            <a:ext cx="3429000" cy="1332865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CA925D-ABB2-08AE-EB92-85B0FE697B08}"/>
              </a:ext>
            </a:extLst>
          </p:cNvPr>
          <p:cNvSpPr txBox="1"/>
          <p:nvPr/>
        </p:nvSpPr>
        <p:spPr>
          <a:xfrm>
            <a:off x="8826759" y="4591660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Màn hình LCD 1602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58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25B22E-64E1-6D0A-33D4-88A7A84E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A76349-9B62-6840-F3ED-185192FF6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3EB8D-FD87-EBC3-DDC7-7DF2E39AB41C}"/>
              </a:ext>
            </a:extLst>
          </p:cNvPr>
          <p:cNvSpPr txBox="1"/>
          <p:nvPr/>
        </p:nvSpPr>
        <p:spPr>
          <a:xfrm>
            <a:off x="189446" y="876112"/>
            <a:ext cx="1972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2.1. </a:t>
            </a:r>
            <a:r>
              <a:rPr lang="vi-VN" dirty="0"/>
              <a:t>Các linh kiện:</a:t>
            </a:r>
            <a:endParaRPr lang="en-US" dirty="0"/>
          </a:p>
          <a:p>
            <a:endParaRPr lang="en-US" dirty="0"/>
          </a:p>
        </p:txBody>
      </p:sp>
      <p:pic>
        <p:nvPicPr>
          <p:cNvPr id="6" name="Image4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EF81844D-A543-BFA8-06F3-8353C6F2FF6B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62779" y="1359574"/>
            <a:ext cx="2508503" cy="3057453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C83C63-E48D-A316-E825-BD9E263A43E6}"/>
              </a:ext>
            </a:extLst>
          </p:cNvPr>
          <p:cNvSpPr txBox="1"/>
          <p:nvPr/>
        </p:nvSpPr>
        <p:spPr>
          <a:xfrm>
            <a:off x="734976" y="4531157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err="1"/>
              <a:t>Module</a:t>
            </a:r>
            <a:r>
              <a:rPr lang="vi-VN" dirty="0"/>
              <a:t> DS3231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649F0-8F24-AEEF-B23A-CA5AAEA77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90" y="1905955"/>
            <a:ext cx="1964690" cy="19646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C31813-9697-8F65-C548-1047631004F9}"/>
              </a:ext>
            </a:extLst>
          </p:cNvPr>
          <p:cNvSpPr txBox="1"/>
          <p:nvPr/>
        </p:nvSpPr>
        <p:spPr>
          <a:xfrm>
            <a:off x="5467057" y="453115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Đèn </a:t>
            </a:r>
            <a:r>
              <a:rPr lang="vi-VN" dirty="0" err="1"/>
              <a:t>led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FB8BA4-7071-1C69-730B-22C30382A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596" y="1522443"/>
            <a:ext cx="2811532" cy="27955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9BE692-1026-735B-C97C-8E7423449CF3}"/>
              </a:ext>
            </a:extLst>
          </p:cNvPr>
          <p:cNvSpPr txBox="1"/>
          <p:nvPr/>
        </p:nvSpPr>
        <p:spPr>
          <a:xfrm>
            <a:off x="9444240" y="453115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3 x Nút nhấn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593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A23C0A-A226-FF26-40C0-D25733845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39" y="914092"/>
            <a:ext cx="11371262" cy="531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FAED-5852-61F4-9E4D-616A2E33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F123D-27E3-0531-4413-29A1EC3F1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dirty="0"/>
              <a:t>Sơ đồ khối: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5E196-5046-2A54-19D7-E5831A5F5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5FDFA525-31AF-0625-1895-1E4C4D462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71" y="1547389"/>
            <a:ext cx="9593949" cy="442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49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cốt</a:t>
            </a:r>
            <a:r>
              <a:rPr lang="en-US" dirty="0"/>
              <a:t> </a:t>
            </a:r>
            <a:r>
              <a:rPr lang="en-US" dirty="0" err="1"/>
              <a:t>lõi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7662B-E8F5-6F03-C8B1-F8246C5FC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45" y="844797"/>
            <a:ext cx="11899711" cy="6013203"/>
          </a:xfrm>
          <a:prstGeom prst="rect">
            <a:avLst/>
          </a:prstGeom>
        </p:spPr>
      </p:pic>
      <p:pic>
        <p:nvPicPr>
          <p:cNvPr id="7" name="Picture 6" descr="A page of a book&#10;&#10;AI-generated content may be incorrect.">
            <a:extLst>
              <a:ext uri="{FF2B5EF4-FFF2-40B4-BE49-F238E27FC236}">
                <a16:creationId xmlns:a16="http://schemas.microsoft.com/office/drawing/2014/main" id="{A765B796-3AC3-91EA-4F3B-8173DC540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5" y="886955"/>
            <a:ext cx="11855355" cy="585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463</Words>
  <Application>Microsoft Office PowerPoint</Application>
  <PresentationFormat>Widescreen</PresentationFormat>
  <Paragraphs>62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Lato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1. Đặt vấn đề và thực trạng</vt:lpstr>
      <vt:lpstr>2. Tổng quan hệ thống</vt:lpstr>
      <vt:lpstr>2. Tổng quan hệ thống</vt:lpstr>
      <vt:lpstr>2. Tổng quan hệ thống</vt:lpstr>
      <vt:lpstr>2. Tổng quan hệ thống</vt:lpstr>
      <vt:lpstr>3. Thuật toán cốt lõi</vt:lpstr>
      <vt:lpstr>3. Thuật toán cốt lõi</vt:lpstr>
      <vt:lpstr>4. Mô phỏng hệ thống</vt:lpstr>
      <vt:lpstr>4. Mô phỏng hệ thống</vt:lpstr>
      <vt:lpstr>5. Thiết kế và thi công phần cứng</vt:lpstr>
      <vt:lpstr>6. Hệ thống Iot và giao diện web</vt:lpstr>
      <vt:lpstr>6. Hệ thống Iot và giao diện web</vt:lpstr>
      <vt:lpstr>7. Kết quả thực nghiệm</vt:lpstr>
      <vt:lpstr>8. Kết luận và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Tran Viet Cuong 20223685</cp:lastModifiedBy>
  <cp:revision>27</cp:revision>
  <dcterms:created xsi:type="dcterms:W3CDTF">2021-05-28T04:32:29Z</dcterms:created>
  <dcterms:modified xsi:type="dcterms:W3CDTF">2025-12-31T02:34:52Z</dcterms:modified>
</cp:coreProperties>
</file>